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68" r:id="rId4"/>
    <p:sldId id="272" r:id="rId5"/>
    <p:sldId id="273" r:id="rId6"/>
    <p:sldId id="274" r:id="rId7"/>
    <p:sldId id="275" r:id="rId8"/>
    <p:sldId id="277" r:id="rId9"/>
    <p:sldId id="276" r:id="rId10"/>
    <p:sldId id="269" r:id="rId11"/>
    <p:sldId id="278" r:id="rId12"/>
    <p:sldId id="270" r:id="rId13"/>
  </p:sldIdLst>
  <p:sldSz cx="10058400" cy="73152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4660"/>
  </p:normalViewPr>
  <p:slideViewPr>
    <p:cSldViewPr>
      <p:cViewPr>
        <p:scale>
          <a:sx n="73" d="100"/>
          <a:sy n="73" d="100"/>
        </p:scale>
        <p:origin x="-816" y="236"/>
      </p:cViewPr>
      <p:guideLst>
        <p:guide orient="horz" pos="2304"/>
        <p:guide pos="31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65785" y="5706563"/>
            <a:ext cx="9492615" cy="2540"/>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9276" tIns="49638" rIns="99276" bIns="49638" anchor="t" compatLnSpc="1"/>
          <a:lstStyle/>
          <a:p>
            <a:endParaRPr kumimoji="0" lang="en-US"/>
          </a:p>
        </p:txBody>
      </p:sp>
      <p:sp>
        <p:nvSpPr>
          <p:cNvPr id="29" name="Title 28"/>
          <p:cNvSpPr>
            <a:spLocks noGrp="1"/>
          </p:cNvSpPr>
          <p:nvPr>
            <p:ph type="ctrTitle"/>
          </p:nvPr>
        </p:nvSpPr>
        <p:spPr>
          <a:xfrm>
            <a:off x="419100" y="5176972"/>
            <a:ext cx="9304020" cy="1303867"/>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419100" y="4145280"/>
            <a:ext cx="9304020" cy="975360"/>
          </a:xfrm>
        </p:spPr>
        <p:txBody>
          <a:bodyPr anchor="b"/>
          <a:lstStyle>
            <a:lvl1pPr marL="0" indent="0" algn="l">
              <a:buNone/>
              <a:defRPr sz="2600">
                <a:solidFill>
                  <a:schemeClr val="tx2">
                    <a:shade val="75000"/>
                  </a:schemeClr>
                </a:solidFill>
              </a:defRPr>
            </a:lvl1pPr>
            <a:lvl2pPr marL="496382" indent="0" algn="ctr">
              <a:buNone/>
            </a:lvl2pPr>
            <a:lvl3pPr marL="992764" indent="0" algn="ctr">
              <a:buNone/>
            </a:lvl3pPr>
            <a:lvl4pPr marL="1489146" indent="0" algn="ctr">
              <a:buNone/>
            </a:lvl4pPr>
            <a:lvl5pPr marL="1985528" indent="0" algn="ctr">
              <a:buNone/>
            </a:lvl5pPr>
            <a:lvl6pPr marL="2481910" indent="0" algn="ctr">
              <a:buNone/>
            </a:lvl6pPr>
            <a:lvl7pPr marL="2978292" indent="0" algn="ctr">
              <a:buNone/>
            </a:lvl7pPr>
            <a:lvl8pPr marL="3474674" indent="0" algn="ctr">
              <a:buNone/>
            </a:lvl8pPr>
            <a:lvl9pPr marL="3971056"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702207B-9DFE-4E0F-B04E-E0AC5190C956}" type="datetimeFigureOut">
              <a:rPr lang="en-US" smtClean="0"/>
              <a:pPr/>
              <a:t>4/10/2012</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9052560" y="6905549"/>
            <a:ext cx="834847" cy="263347"/>
          </a:xfrm>
        </p:spPr>
        <p:txBody>
          <a:bodyPr/>
          <a:lstStyle/>
          <a:p>
            <a:fld id="{D822E247-E762-4A1B-BD79-5535A1F00CC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02207B-9DFE-4E0F-B04E-E0AC5190C956}" type="datetimeFigureOut">
              <a:rPr lang="en-US" smtClean="0"/>
              <a:pPr/>
              <a:t>4/10/2012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2E247-E762-4A1B-BD79-5535A1F00CC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3800" y="585895"/>
            <a:ext cx="2011680" cy="6241627"/>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85895"/>
            <a:ext cx="6873240" cy="6241627"/>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02207B-9DFE-4E0F-B04E-E0AC5190C956}" type="datetimeFigureOut">
              <a:rPr lang="en-US" smtClean="0"/>
              <a:pPr/>
              <a:t>4/10/2012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2E247-E762-4A1B-BD79-5535A1F00CC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702207B-9DFE-4E0F-B04E-E0AC5190C956}" type="datetimeFigureOut">
              <a:rPr lang="en-US" smtClean="0"/>
              <a:pPr/>
              <a:t>4/10/2012</a:t>
            </a:fld>
            <a:endParaRPr lang="en-US"/>
          </a:p>
        </p:txBody>
      </p:sp>
      <p:sp>
        <p:nvSpPr>
          <p:cNvPr id="19" name="Footer Placeholder 18"/>
          <p:cNvSpPr>
            <a:spLocks noGrp="1"/>
          </p:cNvSpPr>
          <p:nvPr>
            <p:ph type="ftr" sz="quarter" idx="11"/>
          </p:nvPr>
        </p:nvSpPr>
        <p:spPr>
          <a:xfrm>
            <a:off x="3939540" y="81280"/>
            <a:ext cx="3185160" cy="308187"/>
          </a:xfrm>
        </p:spPr>
        <p:txBody>
          <a:bodyPr/>
          <a:lstStyle/>
          <a:p>
            <a:endParaRPr lang="en-US"/>
          </a:p>
        </p:txBody>
      </p:sp>
      <p:sp>
        <p:nvSpPr>
          <p:cNvPr id="16" name="Slide Number Placeholder 15"/>
          <p:cNvSpPr>
            <a:spLocks noGrp="1"/>
          </p:cNvSpPr>
          <p:nvPr>
            <p:ph type="sldNum" sz="quarter" idx="12"/>
          </p:nvPr>
        </p:nvSpPr>
        <p:spPr>
          <a:xfrm>
            <a:off x="9052560" y="6905549"/>
            <a:ext cx="834847" cy="263347"/>
          </a:xfrm>
        </p:spPr>
        <p:txBody>
          <a:bodyPr/>
          <a:lstStyle/>
          <a:p>
            <a:fld id="{D822E247-E762-4A1B-BD79-5535A1F00CC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65785" y="3674563"/>
            <a:ext cx="9492615" cy="2540"/>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9276" tIns="49638" rIns="99276" bIns="49638" anchor="t" compatLnSpc="1"/>
          <a:lstStyle/>
          <a:p>
            <a:endParaRPr kumimoji="0" lang="en-US"/>
          </a:p>
        </p:txBody>
      </p:sp>
      <p:sp>
        <p:nvSpPr>
          <p:cNvPr id="6" name="Text Placeholder 5"/>
          <p:cNvSpPr>
            <a:spLocks noGrp="1"/>
          </p:cNvSpPr>
          <p:nvPr>
            <p:ph type="body" idx="1"/>
          </p:nvPr>
        </p:nvSpPr>
        <p:spPr>
          <a:xfrm>
            <a:off x="419100" y="1788160"/>
            <a:ext cx="9304020" cy="1300480"/>
          </a:xfrm>
        </p:spPr>
        <p:txBody>
          <a:bodyPr anchor="b"/>
          <a:lstStyle>
            <a:lvl1pPr marL="0" indent="0" algn="r">
              <a:buNone/>
              <a:defRPr sz="2200">
                <a:solidFill>
                  <a:schemeClr val="tx2">
                    <a:shade val="75000"/>
                  </a:schemeClr>
                </a:solidFill>
              </a:defRPr>
            </a:lvl1pPr>
            <a:lvl2pPr>
              <a:buNone/>
              <a:defRPr sz="2000">
                <a:solidFill>
                  <a:schemeClr val="tx1">
                    <a:tint val="75000"/>
                  </a:schemeClr>
                </a:solidFill>
              </a:defRPr>
            </a:lvl2pPr>
            <a:lvl3pPr>
              <a:buNone/>
              <a:defRPr sz="1700">
                <a:solidFill>
                  <a:schemeClr val="tx1">
                    <a:tint val="75000"/>
                  </a:schemeClr>
                </a:solidFill>
              </a:defRPr>
            </a:lvl3pPr>
            <a:lvl4pPr>
              <a:buNone/>
              <a:defRPr sz="1500">
                <a:solidFill>
                  <a:schemeClr val="tx1">
                    <a:tint val="75000"/>
                  </a:schemeClr>
                </a:solidFill>
              </a:defRPr>
            </a:lvl4pPr>
            <a:lvl5pPr>
              <a:buNone/>
              <a:defRPr sz="15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702207B-9DFE-4E0F-B04E-E0AC5190C956}" type="datetimeFigureOut">
              <a:rPr lang="en-US" smtClean="0"/>
              <a:pPr/>
              <a:t>4/10/2012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D822E247-E762-4A1B-BD79-5535A1F00CC2}" type="slidenum">
              <a:rPr lang="en-US" smtClean="0"/>
              <a:pPr/>
              <a:t>‹#›</a:t>
            </a:fld>
            <a:endParaRPr lang="en-US"/>
          </a:p>
        </p:txBody>
      </p:sp>
      <p:sp>
        <p:nvSpPr>
          <p:cNvPr id="8" name="Title 7"/>
          <p:cNvSpPr>
            <a:spLocks noGrp="1"/>
          </p:cNvSpPr>
          <p:nvPr>
            <p:ph type="title"/>
          </p:nvPr>
        </p:nvSpPr>
        <p:spPr>
          <a:xfrm>
            <a:off x="198523" y="3143558"/>
            <a:ext cx="9555480" cy="1263813"/>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31927" y="487680"/>
            <a:ext cx="9555480" cy="897331"/>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35280" y="1706880"/>
            <a:ext cx="4610100" cy="5039360"/>
          </a:xfrm>
        </p:spPr>
        <p:txBody>
          <a:bodyPr/>
          <a:lstStyle>
            <a:lvl1pPr>
              <a:defRPr sz="3000"/>
            </a:lvl1pPr>
            <a:lvl2pPr>
              <a:defRPr sz="26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5113020" y="1706880"/>
            <a:ext cx="4777740" cy="5039360"/>
          </a:xfrm>
        </p:spPr>
        <p:txBody>
          <a:bodyPr/>
          <a:lstStyle>
            <a:lvl1pPr>
              <a:defRPr sz="3000"/>
            </a:lvl1pPr>
            <a:lvl2pPr>
              <a:defRPr sz="26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702207B-9DFE-4E0F-B04E-E0AC5190C956}" type="datetimeFigureOut">
              <a:rPr lang="en-US" smtClean="0"/>
              <a:pPr/>
              <a:t>4/10/2012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D822E247-E762-4A1B-BD79-5535A1F00CC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35280" y="5770880"/>
            <a:ext cx="9471660" cy="941493"/>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309588" y="711200"/>
            <a:ext cx="4719612" cy="682413"/>
          </a:xfrm>
        </p:spPr>
        <p:txBody>
          <a:bodyPr anchor="ctr"/>
          <a:lstStyle>
            <a:lvl1pPr marL="0" indent="0">
              <a:buNone/>
              <a:defRPr sz="2000" b="0" cap="all" baseline="0">
                <a:solidFill>
                  <a:schemeClr val="accent1">
                    <a:shade val="50000"/>
                  </a:schemeClr>
                </a:solidFill>
                <a:latin typeface="+mj-lt"/>
                <a:ea typeface="+mj-ea"/>
                <a:cs typeface="+mj-cs"/>
              </a:defRPr>
            </a:lvl1pPr>
            <a:lvl2pPr>
              <a:buNone/>
              <a:defRPr sz="2200" b="1"/>
            </a:lvl2pPr>
            <a:lvl3pPr>
              <a:buNone/>
              <a:defRPr sz="2000" b="1"/>
            </a:lvl3pPr>
            <a:lvl4pPr>
              <a:buNone/>
              <a:defRPr sz="1700" b="1"/>
            </a:lvl4pPr>
            <a:lvl5pPr>
              <a:buNone/>
              <a:defRPr sz="17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5109528" y="711200"/>
            <a:ext cx="4721465" cy="682413"/>
          </a:xfrm>
        </p:spPr>
        <p:txBody>
          <a:bodyPr anchor="ctr"/>
          <a:lstStyle>
            <a:lvl1pPr marL="0" indent="0">
              <a:buNone/>
              <a:defRPr sz="2000" b="0" cap="all" baseline="0">
                <a:solidFill>
                  <a:schemeClr val="accent1">
                    <a:shade val="50000"/>
                  </a:schemeClr>
                </a:solidFill>
                <a:latin typeface="+mj-lt"/>
                <a:ea typeface="+mj-ea"/>
                <a:cs typeface="+mj-cs"/>
              </a:defRPr>
            </a:lvl1pPr>
            <a:lvl2pPr>
              <a:buNone/>
              <a:defRPr sz="2200" b="1"/>
            </a:lvl2pPr>
            <a:lvl3pPr>
              <a:buNone/>
              <a:defRPr sz="2000" b="1"/>
            </a:lvl3pPr>
            <a:lvl4pPr>
              <a:buNone/>
              <a:defRPr sz="1700" b="1"/>
            </a:lvl4pPr>
            <a:lvl5pPr>
              <a:buNone/>
              <a:defRPr sz="17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309588" y="1403773"/>
            <a:ext cx="4719612" cy="4204547"/>
          </a:xfrm>
        </p:spPr>
        <p:txBody>
          <a:bodyPr/>
          <a:lstStyle>
            <a:lvl1pPr>
              <a:defRPr sz="2600"/>
            </a:lvl1pPr>
            <a:lvl2pPr>
              <a:defRPr sz="2200"/>
            </a:lvl2pPr>
            <a:lvl3pPr>
              <a:defRPr sz="2000"/>
            </a:lvl3pPr>
            <a:lvl4pPr>
              <a:defRPr sz="1700"/>
            </a:lvl4pPr>
            <a:lvl5pPr>
              <a:defRPr sz="17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5113603" y="1403773"/>
            <a:ext cx="4717390" cy="4204547"/>
          </a:xfrm>
        </p:spPr>
        <p:txBody>
          <a:bodyPr/>
          <a:lstStyle>
            <a:lvl1pPr>
              <a:defRPr sz="2600"/>
            </a:lvl1pPr>
            <a:lvl2pPr>
              <a:defRPr sz="2200"/>
            </a:lvl2pPr>
            <a:lvl3pPr>
              <a:defRPr sz="2000"/>
            </a:lvl3pPr>
            <a:lvl4pPr>
              <a:defRPr sz="1700"/>
            </a:lvl4pPr>
            <a:lvl5pPr>
              <a:defRPr sz="17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702207B-9DFE-4E0F-B04E-E0AC5190C956}" type="datetimeFigureOut">
              <a:rPr lang="en-US" smtClean="0"/>
              <a:pPr/>
              <a:t>4/10/2012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052560" y="6908800"/>
            <a:ext cx="838200" cy="263347"/>
          </a:xfrm>
        </p:spPr>
        <p:txBody>
          <a:bodyPr/>
          <a:lstStyle/>
          <a:p>
            <a:fld id="{D822E247-E762-4A1B-BD79-5535A1F00CC2}" type="slidenum">
              <a:rPr lang="en-US" smtClean="0"/>
              <a:pPr/>
              <a:t>‹#›</a:t>
            </a:fld>
            <a:endParaRPr lang="en-US"/>
          </a:p>
        </p:txBody>
      </p:sp>
      <p:sp>
        <p:nvSpPr>
          <p:cNvPr id="11" name="Straight Connector 10"/>
          <p:cNvSpPr>
            <a:spLocks noChangeShapeType="1"/>
          </p:cNvSpPr>
          <p:nvPr/>
        </p:nvSpPr>
        <p:spPr bwMode="auto">
          <a:xfrm>
            <a:off x="565785" y="6421120"/>
            <a:ext cx="9492615" cy="2540"/>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9276" tIns="49638" rIns="99276" bIns="49638"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31927" y="487680"/>
            <a:ext cx="9555480" cy="897331"/>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702207B-9DFE-4E0F-B04E-E0AC5190C956}" type="datetimeFigureOut">
              <a:rPr lang="en-US" smtClean="0"/>
              <a:pPr/>
              <a:t>4/10/2012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2E247-E762-4A1B-BD79-5535A1F00CC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702207B-9DFE-4E0F-B04E-E0AC5190C956}" type="datetimeFigureOut">
              <a:rPr lang="en-US" smtClean="0"/>
              <a:pPr/>
              <a:t>4/10/2012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22E247-E762-4A1B-BD79-5535A1F00CC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65785" y="6239059"/>
            <a:ext cx="9492615" cy="2540"/>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9276" tIns="49638" rIns="99276" bIns="49638" anchor="t" compatLnSpc="1"/>
          <a:lstStyle/>
          <a:p>
            <a:endParaRPr kumimoji="0" lang="en-US"/>
          </a:p>
        </p:txBody>
      </p:sp>
      <p:sp>
        <p:nvSpPr>
          <p:cNvPr id="12" name="Title 11"/>
          <p:cNvSpPr>
            <a:spLocks noGrp="1"/>
          </p:cNvSpPr>
          <p:nvPr>
            <p:ph type="title"/>
          </p:nvPr>
        </p:nvSpPr>
        <p:spPr>
          <a:xfrm>
            <a:off x="502920" y="5852160"/>
            <a:ext cx="9304020" cy="555413"/>
          </a:xfrm>
        </p:spPr>
        <p:txBody>
          <a:bodyPr anchor="ctr"/>
          <a:lstStyle>
            <a:lvl1pPr algn="l">
              <a:buNone/>
              <a:defRPr sz="22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502921" y="650240"/>
            <a:ext cx="3309144" cy="5120640"/>
          </a:xfrm>
        </p:spPr>
        <p:txBody>
          <a:bodyPr/>
          <a:lstStyle>
            <a:lvl1pPr marL="0" indent="0">
              <a:buNone/>
              <a:defRPr sz="1500"/>
            </a:lvl1pPr>
            <a:lvl2pPr>
              <a:buNone/>
              <a:defRPr sz="1300"/>
            </a:lvl2pPr>
            <a:lvl3pPr>
              <a:buNone/>
              <a:defRPr sz="1100"/>
            </a:lvl3pPr>
            <a:lvl4pPr>
              <a:buNone/>
              <a:defRPr sz="1000"/>
            </a:lvl4pPr>
            <a:lvl5pPr>
              <a:buNone/>
              <a:defRPr sz="10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932555" y="650240"/>
            <a:ext cx="5874385" cy="5120640"/>
          </a:xfrm>
        </p:spPr>
        <p:txBody>
          <a:bodyPr/>
          <a:lstStyle>
            <a:lvl1pPr>
              <a:defRPr sz="3500"/>
            </a:lvl1pPr>
            <a:lvl2pPr>
              <a:defRPr sz="3000"/>
            </a:lvl2pPr>
            <a:lvl3pPr>
              <a:defRPr sz="2600"/>
            </a:lvl3pPr>
            <a:lvl4pPr>
              <a:defRPr sz="2200"/>
            </a:lvl4pPr>
            <a:lvl5pPr>
              <a:defRPr sz="2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702207B-9DFE-4E0F-B04E-E0AC5190C956}" type="datetimeFigureOut">
              <a:rPr lang="en-US" smtClean="0"/>
              <a:pPr/>
              <a:t>4/10/2012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22E247-E762-4A1B-BD79-5535A1F00CC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855720" y="657743"/>
            <a:ext cx="5532120" cy="390144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5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702207B-9DFE-4E0F-B04E-E0AC5190C956}" type="datetimeFigureOut">
              <a:rPr lang="en-US" smtClean="0"/>
              <a:pPr/>
              <a:t>4/10/2012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D822E247-E762-4A1B-BD79-5535A1F00CC2}" type="slidenum">
              <a:rPr lang="en-US" smtClean="0"/>
              <a:pPr/>
              <a:t>‹#›</a:t>
            </a:fld>
            <a:endParaRPr lang="en-US"/>
          </a:p>
        </p:txBody>
      </p:sp>
      <p:sp>
        <p:nvSpPr>
          <p:cNvPr id="17" name="Title 16"/>
          <p:cNvSpPr>
            <a:spLocks noGrp="1"/>
          </p:cNvSpPr>
          <p:nvPr>
            <p:ph type="title"/>
          </p:nvPr>
        </p:nvSpPr>
        <p:spPr>
          <a:xfrm>
            <a:off x="419100" y="5326677"/>
            <a:ext cx="6454140" cy="557107"/>
          </a:xfrm>
        </p:spPr>
        <p:txBody>
          <a:bodyPr anchor="ctr"/>
          <a:lstStyle>
            <a:lvl1pPr algn="l">
              <a:buNone/>
              <a:defRPr sz="22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419100" y="5902099"/>
            <a:ext cx="6454140" cy="819573"/>
          </a:xfrm>
        </p:spPr>
        <p:txBody>
          <a:bodyPr lIns="119132" tIns="0"/>
          <a:lstStyle>
            <a:lvl1pPr marL="0" indent="0">
              <a:buNone/>
              <a:defRPr sz="1500"/>
            </a:lvl1pPr>
            <a:lvl2pPr>
              <a:defRPr sz="1300"/>
            </a:lvl2pPr>
            <a:lvl3pPr>
              <a:defRPr sz="1100"/>
            </a:lvl3pPr>
            <a:lvl4pPr>
              <a:defRPr sz="1000"/>
            </a:lvl4pPr>
            <a:lvl5pPr>
              <a:defRPr sz="10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65785" y="1120958"/>
            <a:ext cx="9492615" cy="2540"/>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9276" tIns="49638" rIns="99276" bIns="49638" anchor="t" compatLnSpc="1"/>
          <a:lstStyle/>
          <a:p>
            <a:endParaRPr kumimoji="0" lang="en-US"/>
          </a:p>
        </p:txBody>
      </p:sp>
      <p:sp>
        <p:nvSpPr>
          <p:cNvPr id="8" name="Text Placeholder 7"/>
          <p:cNvSpPr>
            <a:spLocks noGrp="1"/>
          </p:cNvSpPr>
          <p:nvPr>
            <p:ph type="body" idx="1"/>
          </p:nvPr>
        </p:nvSpPr>
        <p:spPr>
          <a:xfrm>
            <a:off x="335280" y="1657773"/>
            <a:ext cx="9555480" cy="4827694"/>
          </a:xfrm>
          <a:prstGeom prst="rect">
            <a:avLst/>
          </a:prstGeom>
        </p:spPr>
        <p:txBody>
          <a:bodyPr vert="horz" lIns="99276" tIns="49638" rIns="99276" bIns="49638">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7124700" y="81280"/>
            <a:ext cx="2766060" cy="308187"/>
          </a:xfrm>
          <a:prstGeom prst="rect">
            <a:avLst/>
          </a:prstGeom>
        </p:spPr>
        <p:txBody>
          <a:bodyPr vert="horz" lIns="99276" tIns="49638" rIns="99276" bIns="49638"/>
          <a:lstStyle>
            <a:lvl1pPr algn="l" eaLnBrk="1" latinLnBrk="0" hangingPunct="1">
              <a:defRPr kumimoji="0" sz="1300">
                <a:solidFill>
                  <a:schemeClr val="accent1">
                    <a:shade val="75000"/>
                  </a:schemeClr>
                </a:solidFill>
              </a:defRPr>
            </a:lvl1pPr>
          </a:lstStyle>
          <a:p>
            <a:fld id="{1702207B-9DFE-4E0F-B04E-E0AC5190C956}" type="datetimeFigureOut">
              <a:rPr lang="en-US" smtClean="0"/>
              <a:pPr/>
              <a:t>4/10/2012</a:t>
            </a:fld>
            <a:endParaRPr lang="en-US"/>
          </a:p>
        </p:txBody>
      </p:sp>
      <p:sp>
        <p:nvSpPr>
          <p:cNvPr id="28" name="Footer Placeholder 27"/>
          <p:cNvSpPr>
            <a:spLocks noGrp="1"/>
          </p:cNvSpPr>
          <p:nvPr>
            <p:ph type="ftr" sz="quarter" idx="3"/>
          </p:nvPr>
        </p:nvSpPr>
        <p:spPr>
          <a:xfrm>
            <a:off x="3436620" y="81280"/>
            <a:ext cx="3688080" cy="308187"/>
          </a:xfrm>
          <a:prstGeom prst="rect">
            <a:avLst/>
          </a:prstGeom>
        </p:spPr>
        <p:txBody>
          <a:bodyPr vert="horz" lIns="99276" tIns="49638" rIns="99276" bIns="49638"/>
          <a:lstStyle>
            <a:lvl1pPr algn="r" eaLnBrk="1" latinLnBrk="0" hangingPunct="1">
              <a:defRPr kumimoji="0" sz="13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9052560" y="6908801"/>
            <a:ext cx="838200" cy="260773"/>
          </a:xfrm>
          <a:prstGeom prst="rect">
            <a:avLst/>
          </a:prstGeom>
        </p:spPr>
        <p:txBody>
          <a:bodyPr vert="horz" lIns="99276" tIns="49638" rIns="99276" bIns="49638"/>
          <a:lstStyle>
            <a:lvl1pPr algn="r" eaLnBrk="1" latinLnBrk="0" hangingPunct="1">
              <a:defRPr kumimoji="0" sz="1300">
                <a:solidFill>
                  <a:schemeClr val="accent1">
                    <a:shade val="75000"/>
                  </a:schemeClr>
                </a:solidFill>
              </a:defRPr>
            </a:lvl1pPr>
          </a:lstStyle>
          <a:p>
            <a:fld id="{D822E247-E762-4A1B-BD79-5535A1F00CC2}" type="slidenum">
              <a:rPr lang="en-US" smtClean="0"/>
              <a:pPr/>
              <a:t>‹#›</a:t>
            </a:fld>
            <a:endParaRPr lang="en-US"/>
          </a:p>
        </p:txBody>
      </p:sp>
      <p:sp>
        <p:nvSpPr>
          <p:cNvPr id="10" name="Title Placeholder 9"/>
          <p:cNvSpPr>
            <a:spLocks noGrp="1"/>
          </p:cNvSpPr>
          <p:nvPr>
            <p:ph type="title"/>
          </p:nvPr>
        </p:nvSpPr>
        <p:spPr>
          <a:xfrm>
            <a:off x="335280" y="487680"/>
            <a:ext cx="9555480" cy="894080"/>
          </a:xfrm>
          <a:prstGeom prst="rect">
            <a:avLst/>
          </a:prstGeom>
        </p:spPr>
        <p:txBody>
          <a:bodyPr vert="horz" lIns="99276" tIns="49638" rIns="99276" bIns="49638"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65785" y="1120958"/>
            <a:ext cx="9492615" cy="2540"/>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9276" tIns="49638" rIns="99276" bIns="49638" anchor="t" compatLnSpc="1"/>
          <a:lstStyle/>
          <a:p>
            <a:endParaRPr kumimoji="0" lang="en-US"/>
          </a:p>
        </p:txBody>
      </p:sp>
      <p:sp>
        <p:nvSpPr>
          <p:cNvPr id="12" name="Straight Connector 11"/>
          <p:cNvSpPr>
            <a:spLocks noChangeShapeType="1"/>
          </p:cNvSpPr>
          <p:nvPr/>
        </p:nvSpPr>
        <p:spPr bwMode="auto">
          <a:xfrm>
            <a:off x="565785" y="1128519"/>
            <a:ext cx="9492615" cy="2540"/>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9276" tIns="49638" rIns="99276" bIns="49638"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9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72287" indent="-372287" algn="l" rtl="0" eaLnBrk="1" latinLnBrk="0" hangingPunct="1">
        <a:spcBef>
          <a:spcPct val="20000"/>
        </a:spcBef>
        <a:buClr>
          <a:schemeClr val="accent1"/>
        </a:buClr>
        <a:buSzPct val="70000"/>
        <a:buFont typeface="Wingdings 2"/>
        <a:buChar char=""/>
        <a:defRPr kumimoji="0" sz="3500" kern="1200">
          <a:solidFill>
            <a:schemeClr val="tx2"/>
          </a:solidFill>
          <a:latin typeface="+mn-lt"/>
          <a:ea typeface="+mn-ea"/>
          <a:cs typeface="+mn-cs"/>
        </a:defRPr>
      </a:lvl1pPr>
      <a:lvl2pPr marL="806621" indent="-310239" algn="l" rtl="0" eaLnBrk="1" latinLnBrk="0" hangingPunct="1">
        <a:spcBef>
          <a:spcPct val="20000"/>
        </a:spcBef>
        <a:buClr>
          <a:schemeClr val="accent1"/>
        </a:buClr>
        <a:buSzPct val="70000"/>
        <a:buFont typeface="Wingdings 2"/>
        <a:buChar char=""/>
        <a:defRPr kumimoji="0" sz="3000" kern="1200">
          <a:solidFill>
            <a:schemeClr val="tx2"/>
          </a:solidFill>
          <a:latin typeface="+mn-lt"/>
          <a:ea typeface="+mn-ea"/>
          <a:cs typeface="+mn-cs"/>
        </a:defRPr>
      </a:lvl2pPr>
      <a:lvl3pPr marL="1240955" indent="-248191" algn="l" rtl="0" eaLnBrk="1" latinLnBrk="0" hangingPunct="1">
        <a:spcBef>
          <a:spcPct val="20000"/>
        </a:spcBef>
        <a:buClr>
          <a:schemeClr val="accent1"/>
        </a:buClr>
        <a:buSzPct val="70000"/>
        <a:buFont typeface="Wingdings 2"/>
        <a:buChar char=""/>
        <a:defRPr kumimoji="0" sz="2600" kern="1200">
          <a:solidFill>
            <a:schemeClr val="tx2"/>
          </a:solidFill>
          <a:latin typeface="+mn-lt"/>
          <a:ea typeface="+mn-ea"/>
          <a:cs typeface="+mn-cs"/>
        </a:defRPr>
      </a:lvl3pPr>
      <a:lvl4pPr marL="1737337" indent="-248191" algn="l" rtl="0" eaLnBrk="1" latinLnBrk="0" hangingPunct="1">
        <a:spcBef>
          <a:spcPct val="20000"/>
        </a:spcBef>
        <a:buClr>
          <a:schemeClr val="accent1"/>
        </a:buClr>
        <a:buSzPct val="70000"/>
        <a:buFont typeface="Wingdings 2"/>
        <a:buChar char=""/>
        <a:defRPr kumimoji="0" sz="2200" kern="1200">
          <a:solidFill>
            <a:schemeClr val="tx2"/>
          </a:solidFill>
          <a:latin typeface="+mn-lt"/>
          <a:ea typeface="+mn-ea"/>
          <a:cs typeface="+mn-cs"/>
        </a:defRPr>
      </a:lvl4pPr>
      <a:lvl5pPr marL="2233719" indent="-248191" algn="l" rtl="0" eaLnBrk="1" latinLnBrk="0" hangingPunct="1">
        <a:spcBef>
          <a:spcPct val="20000"/>
        </a:spcBef>
        <a:buClr>
          <a:schemeClr val="accent1"/>
        </a:buClr>
        <a:buSzPct val="60000"/>
        <a:buFont typeface="Wingdings 2"/>
        <a:buChar char=""/>
        <a:defRPr kumimoji="0" sz="2000" kern="1200">
          <a:solidFill>
            <a:schemeClr val="tx2"/>
          </a:solidFill>
          <a:latin typeface="+mn-lt"/>
          <a:ea typeface="+mn-ea"/>
          <a:cs typeface="+mn-cs"/>
        </a:defRPr>
      </a:lvl5pPr>
      <a:lvl6pPr marL="2730101" indent="-248191" algn="l" rtl="0" eaLnBrk="1" latinLnBrk="0" hangingPunct="1">
        <a:spcBef>
          <a:spcPct val="20000"/>
        </a:spcBef>
        <a:buClr>
          <a:schemeClr val="accent1"/>
        </a:buClr>
        <a:buSzPct val="60000"/>
        <a:buFont typeface="Wingdings 2"/>
        <a:buChar char=""/>
        <a:defRPr kumimoji="0" sz="2000" kern="1200">
          <a:solidFill>
            <a:schemeClr val="tx2"/>
          </a:solidFill>
          <a:latin typeface="+mn-lt"/>
          <a:ea typeface="+mn-ea"/>
          <a:cs typeface="+mn-cs"/>
        </a:defRPr>
      </a:lvl6pPr>
      <a:lvl7pPr marL="3226483" indent="-248191" algn="l" rtl="0" eaLnBrk="1" latinLnBrk="0" hangingPunct="1">
        <a:spcBef>
          <a:spcPct val="20000"/>
        </a:spcBef>
        <a:buClr>
          <a:schemeClr val="accent1"/>
        </a:buClr>
        <a:buSzPct val="60000"/>
        <a:buFont typeface="Wingdings 2"/>
        <a:buChar char=""/>
        <a:defRPr kumimoji="0" sz="1700" kern="1200">
          <a:solidFill>
            <a:schemeClr val="tx2"/>
          </a:solidFill>
          <a:latin typeface="+mn-lt"/>
          <a:ea typeface="+mn-ea"/>
          <a:cs typeface="+mn-cs"/>
        </a:defRPr>
      </a:lvl7pPr>
      <a:lvl8pPr marL="3722865" indent="-248191" algn="l" rtl="0" eaLnBrk="1" latinLnBrk="0" hangingPunct="1">
        <a:spcBef>
          <a:spcPct val="20000"/>
        </a:spcBef>
        <a:buClr>
          <a:schemeClr val="accent1"/>
        </a:buClr>
        <a:buSzPct val="60000"/>
        <a:buFont typeface="Wingdings 2"/>
        <a:buChar char=""/>
        <a:defRPr kumimoji="0" sz="1700" kern="1200" baseline="0">
          <a:solidFill>
            <a:schemeClr val="tx2"/>
          </a:solidFill>
          <a:latin typeface="+mn-lt"/>
          <a:ea typeface="+mn-ea"/>
          <a:cs typeface="+mn-cs"/>
        </a:defRPr>
      </a:lvl8pPr>
      <a:lvl9pPr marL="4219247" indent="-248191" algn="l" rtl="0" eaLnBrk="1" latinLnBrk="0" hangingPunct="1">
        <a:spcBef>
          <a:spcPct val="20000"/>
        </a:spcBef>
        <a:buClr>
          <a:schemeClr val="accent1"/>
        </a:buClr>
        <a:buSzPct val="60000"/>
        <a:buFont typeface="Wingdings 2"/>
        <a:buChar char=""/>
        <a:defRPr kumimoji="0" sz="15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96382" algn="l" rtl="0" eaLnBrk="1" latinLnBrk="0" hangingPunct="1">
        <a:defRPr kumimoji="0" kern="1200">
          <a:solidFill>
            <a:schemeClr val="tx1"/>
          </a:solidFill>
          <a:latin typeface="+mn-lt"/>
          <a:ea typeface="+mn-ea"/>
          <a:cs typeface="+mn-cs"/>
        </a:defRPr>
      </a:lvl2pPr>
      <a:lvl3pPr marL="992764" algn="l" rtl="0" eaLnBrk="1" latinLnBrk="0" hangingPunct="1">
        <a:defRPr kumimoji="0" kern="1200">
          <a:solidFill>
            <a:schemeClr val="tx1"/>
          </a:solidFill>
          <a:latin typeface="+mn-lt"/>
          <a:ea typeface="+mn-ea"/>
          <a:cs typeface="+mn-cs"/>
        </a:defRPr>
      </a:lvl3pPr>
      <a:lvl4pPr marL="1489146" algn="l" rtl="0" eaLnBrk="1" latinLnBrk="0" hangingPunct="1">
        <a:defRPr kumimoji="0" kern="1200">
          <a:solidFill>
            <a:schemeClr val="tx1"/>
          </a:solidFill>
          <a:latin typeface="+mn-lt"/>
          <a:ea typeface="+mn-ea"/>
          <a:cs typeface="+mn-cs"/>
        </a:defRPr>
      </a:lvl4pPr>
      <a:lvl5pPr marL="1985528" algn="l" rtl="0" eaLnBrk="1" latinLnBrk="0" hangingPunct="1">
        <a:defRPr kumimoji="0" kern="1200">
          <a:solidFill>
            <a:schemeClr val="tx1"/>
          </a:solidFill>
          <a:latin typeface="+mn-lt"/>
          <a:ea typeface="+mn-ea"/>
          <a:cs typeface="+mn-cs"/>
        </a:defRPr>
      </a:lvl5pPr>
      <a:lvl6pPr marL="2481910" algn="l" rtl="0" eaLnBrk="1" latinLnBrk="0" hangingPunct="1">
        <a:defRPr kumimoji="0" kern="1200">
          <a:solidFill>
            <a:schemeClr val="tx1"/>
          </a:solidFill>
          <a:latin typeface="+mn-lt"/>
          <a:ea typeface="+mn-ea"/>
          <a:cs typeface="+mn-cs"/>
        </a:defRPr>
      </a:lvl6pPr>
      <a:lvl7pPr marL="2978292" algn="l" rtl="0" eaLnBrk="1" latinLnBrk="0" hangingPunct="1">
        <a:defRPr kumimoji="0" kern="1200">
          <a:solidFill>
            <a:schemeClr val="tx1"/>
          </a:solidFill>
          <a:latin typeface="+mn-lt"/>
          <a:ea typeface="+mn-ea"/>
          <a:cs typeface="+mn-cs"/>
        </a:defRPr>
      </a:lvl7pPr>
      <a:lvl8pPr marL="3474674" algn="l" rtl="0" eaLnBrk="1" latinLnBrk="0" hangingPunct="1">
        <a:defRPr kumimoji="0" kern="1200">
          <a:solidFill>
            <a:schemeClr val="tx1"/>
          </a:solidFill>
          <a:latin typeface="+mn-lt"/>
          <a:ea typeface="+mn-ea"/>
          <a:cs typeface="+mn-cs"/>
        </a:defRPr>
      </a:lvl8pPr>
      <a:lvl9pPr marL="397105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s of sky and flowers wallpapers.jpg"/>
          <p:cNvPicPr>
            <a:picLocks noChangeAspect="1"/>
          </p:cNvPicPr>
          <p:nvPr/>
        </p:nvPicPr>
        <p:blipFill>
          <a:blip r:embed="rId2" cstate="print"/>
          <a:stretch>
            <a:fillRect/>
          </a:stretch>
        </p:blipFill>
        <p:spPr>
          <a:xfrm>
            <a:off x="0" y="1"/>
            <a:ext cx="10058400" cy="7315200"/>
          </a:xfrm>
          <a:prstGeom prst="rect">
            <a:avLst/>
          </a:prstGeom>
        </p:spPr>
      </p:pic>
      <p:sp>
        <p:nvSpPr>
          <p:cNvPr id="2" name="Title 1"/>
          <p:cNvSpPr>
            <a:spLocks noGrp="1"/>
          </p:cNvSpPr>
          <p:nvPr>
            <p:ph type="ctrTitle"/>
          </p:nvPr>
        </p:nvSpPr>
        <p:spPr>
          <a:xfrm>
            <a:off x="457200" y="457200"/>
            <a:ext cx="8549640" cy="1568027"/>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atura MT Script Capitals" pitchFamily="66" charset="0"/>
              </a:rPr>
              <a:t>Weather Balloon Project</a:t>
            </a:r>
            <a:br>
              <a:rPr lang="en-US" b="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atura MT Script Capitals" pitchFamily="66" charset="0"/>
              </a:rPr>
            </a:br>
            <a:r>
              <a:rPr lang="en-US" sz="2000" b="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atura MT Script Capitals" pitchFamily="66" charset="0"/>
              </a:rPr>
              <a:t>ECE 298</a:t>
            </a:r>
            <a:endParaRPr lang="en-US" sz="2000"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atura MT Script Capitals" pitchFamily="66" charset="0"/>
            </a:endParaRPr>
          </a:p>
        </p:txBody>
      </p:sp>
      <p:sp>
        <p:nvSpPr>
          <p:cNvPr id="17" name="Subtitle 16"/>
          <p:cNvSpPr>
            <a:spLocks noGrp="1"/>
          </p:cNvSpPr>
          <p:nvPr>
            <p:ph type="subTitle" idx="1"/>
          </p:nvPr>
        </p:nvSpPr>
        <p:spPr/>
        <p:txBody>
          <a:bodyPr/>
          <a:lstStyle/>
          <a:p>
            <a:endParaRPr lang="en-US" dirty="0"/>
          </a:p>
        </p:txBody>
      </p:sp>
      <p:pic>
        <p:nvPicPr>
          <p:cNvPr id="12" name="Picture 11" descr="Untitled picture.png"/>
          <p:cNvPicPr>
            <a:picLocks noChangeAspect="1"/>
          </p:cNvPicPr>
          <p:nvPr/>
        </p:nvPicPr>
        <p:blipFill>
          <a:blip r:embed="rId3" cstate="print">
            <a:clrChange>
              <a:clrFrom>
                <a:srgbClr val="FFFFFF"/>
              </a:clrFrom>
              <a:clrTo>
                <a:srgbClr val="FFFFFF">
                  <a:alpha val="0"/>
                </a:srgbClr>
              </a:clrTo>
            </a:clrChange>
          </a:blip>
          <a:stretch>
            <a:fillRect/>
          </a:stretch>
        </p:blipFill>
        <p:spPr>
          <a:xfrm>
            <a:off x="3048000" y="1143000"/>
            <a:ext cx="2133600" cy="3276600"/>
          </a:xfrm>
          <a:prstGeom prst="rect">
            <a:avLst/>
          </a:prstGeom>
        </p:spPr>
      </p:pic>
      <p:pic>
        <p:nvPicPr>
          <p:cNvPr id="11" name="Picture 10" descr="Untitled picture.png"/>
          <p:cNvPicPr>
            <a:picLocks noChangeAspect="1"/>
          </p:cNvPicPr>
          <p:nvPr/>
        </p:nvPicPr>
        <p:blipFill>
          <a:blip r:embed="rId3" cstate="print">
            <a:clrChange>
              <a:clrFrom>
                <a:srgbClr val="FFFFFF"/>
              </a:clrFrom>
              <a:clrTo>
                <a:srgbClr val="FFFFFF">
                  <a:alpha val="0"/>
                </a:srgbClr>
              </a:clrTo>
            </a:clrChange>
            <a:duotone>
              <a:prstClr val="black"/>
              <a:srgbClr val="0070C0">
                <a:tint val="45000"/>
                <a:satMod val="400000"/>
              </a:srgbClr>
            </a:duotone>
          </a:blip>
          <a:stretch>
            <a:fillRect/>
          </a:stretch>
        </p:blipFill>
        <p:spPr>
          <a:xfrm>
            <a:off x="3429000" y="2743200"/>
            <a:ext cx="3102244" cy="4256567"/>
          </a:xfrm>
          <a:prstGeom prst="rect">
            <a:avLst/>
          </a:prstGeom>
        </p:spPr>
      </p:pic>
      <p:pic>
        <p:nvPicPr>
          <p:cNvPr id="9" name="Picture 8" descr="Untitled picture.png"/>
          <p:cNvPicPr>
            <a:picLocks noChangeAspect="1"/>
          </p:cNvPicPr>
          <p:nvPr/>
        </p:nvPicPr>
        <p:blipFill>
          <a:blip r:embed="rId3" cstate="print">
            <a:clrChange>
              <a:clrFrom>
                <a:srgbClr val="FFFFFF"/>
              </a:clrFrom>
              <a:clrTo>
                <a:srgbClr val="FFFFFF">
                  <a:alpha val="0"/>
                </a:srgbClr>
              </a:clrTo>
            </a:clrChange>
            <a:duotone>
              <a:prstClr val="black"/>
              <a:srgbClr val="00B050">
                <a:tint val="45000"/>
                <a:satMod val="400000"/>
              </a:srgbClr>
            </a:duotone>
          </a:blip>
          <a:stretch>
            <a:fillRect/>
          </a:stretch>
        </p:blipFill>
        <p:spPr>
          <a:xfrm>
            <a:off x="-533400" y="1143000"/>
            <a:ext cx="3429000" cy="4704907"/>
          </a:xfrm>
          <a:prstGeom prst="rect">
            <a:avLst/>
          </a:prstGeom>
        </p:spPr>
      </p:pic>
      <p:pic>
        <p:nvPicPr>
          <p:cNvPr id="10" name="Picture 9" descr="Untitled picture.png"/>
          <p:cNvPicPr>
            <a:picLocks noChangeAspect="1"/>
          </p:cNvPicPr>
          <p:nvPr/>
        </p:nvPicPr>
        <p:blipFill>
          <a:blip r:embed="rId3" cstate="print">
            <a:clrChange>
              <a:clrFrom>
                <a:srgbClr val="FFFFFF"/>
              </a:clrFrom>
              <a:clrTo>
                <a:srgbClr val="FFFFFF">
                  <a:alpha val="0"/>
                </a:srgbClr>
              </a:clrTo>
            </a:clrChange>
            <a:duotone>
              <a:prstClr val="black"/>
              <a:srgbClr val="FF0000">
                <a:tint val="45000"/>
                <a:satMod val="400000"/>
              </a:srgbClr>
            </a:duotone>
          </a:blip>
          <a:stretch>
            <a:fillRect/>
          </a:stretch>
        </p:blipFill>
        <p:spPr>
          <a:xfrm>
            <a:off x="6858000" y="1143000"/>
            <a:ext cx="3505200" cy="4809460"/>
          </a:xfrm>
          <a:prstGeom prst="rect">
            <a:avLst/>
          </a:prstGeom>
        </p:spPr>
      </p:pic>
      <p:pic>
        <p:nvPicPr>
          <p:cNvPr id="15" name="Picture 14" descr="TJ.png"/>
          <p:cNvPicPr>
            <a:picLocks noChangeAspect="1"/>
          </p:cNvPicPr>
          <p:nvPr/>
        </p:nvPicPr>
        <p:blipFill>
          <a:blip r:embed="rId4" cstate="print">
            <a:clrChange>
              <a:clrFrom>
                <a:srgbClr val="FFFFFF"/>
              </a:clrFrom>
              <a:clrTo>
                <a:srgbClr val="FFFFFF">
                  <a:alpha val="0"/>
                </a:srgbClr>
              </a:clrTo>
            </a:clrChange>
          </a:blip>
          <a:stretch>
            <a:fillRect/>
          </a:stretch>
        </p:blipFill>
        <p:spPr>
          <a:xfrm>
            <a:off x="533400" y="3124200"/>
            <a:ext cx="1316641" cy="1676400"/>
          </a:xfrm>
          <a:prstGeom prst="rect">
            <a:avLst/>
          </a:prstGeom>
        </p:spPr>
      </p:pic>
      <p:sp>
        <p:nvSpPr>
          <p:cNvPr id="16" name="TextBox 15"/>
          <p:cNvSpPr txBox="1"/>
          <p:nvPr/>
        </p:nvSpPr>
        <p:spPr>
          <a:xfrm>
            <a:off x="0" y="2209800"/>
            <a:ext cx="2667000" cy="584775"/>
          </a:xfrm>
          <a:prstGeom prst="rect">
            <a:avLst/>
          </a:prstGeom>
          <a:noFill/>
        </p:spPr>
        <p:txBody>
          <a:bodyPr wrap="square" rtlCol="0">
            <a:spAutoFit/>
          </a:bodyPr>
          <a:lstStyle/>
          <a:p>
            <a:r>
              <a:rPr lang="en-US" sz="3200" b="1" dirty="0" smtClean="0">
                <a:latin typeface="MV Boli" pitchFamily="2" charset="0"/>
                <a:cs typeface="MV Boli" pitchFamily="2" charset="0"/>
              </a:rPr>
              <a:t>TJ Sullivan</a:t>
            </a:r>
            <a:endParaRPr lang="en-US" sz="3200" b="1" dirty="0">
              <a:latin typeface="MV Boli" pitchFamily="2" charset="0"/>
              <a:cs typeface="MV Boli" pitchFamily="2" charset="0"/>
            </a:endParaRPr>
          </a:p>
        </p:txBody>
      </p:sp>
      <p:sp>
        <p:nvSpPr>
          <p:cNvPr id="18" name="TextBox 17"/>
          <p:cNvSpPr txBox="1"/>
          <p:nvPr/>
        </p:nvSpPr>
        <p:spPr>
          <a:xfrm>
            <a:off x="3581400" y="3657600"/>
            <a:ext cx="2731838" cy="584775"/>
          </a:xfrm>
          <a:prstGeom prst="rect">
            <a:avLst/>
          </a:prstGeom>
          <a:noFill/>
        </p:spPr>
        <p:txBody>
          <a:bodyPr wrap="none" rtlCol="0">
            <a:spAutoFit/>
          </a:bodyPr>
          <a:lstStyle/>
          <a:p>
            <a:r>
              <a:rPr lang="en-US" sz="3200" b="1" dirty="0" smtClean="0">
                <a:latin typeface="MV Boli" pitchFamily="2" charset="0"/>
                <a:cs typeface="MV Boli" pitchFamily="2" charset="0"/>
              </a:rPr>
              <a:t>Matt Salazar</a:t>
            </a:r>
            <a:endParaRPr lang="en-US" sz="3200" b="1" dirty="0">
              <a:latin typeface="MV Boli" pitchFamily="2" charset="0"/>
              <a:cs typeface="MV Boli" pitchFamily="2" charset="0"/>
            </a:endParaRPr>
          </a:p>
        </p:txBody>
      </p:sp>
      <p:sp>
        <p:nvSpPr>
          <p:cNvPr id="19" name="TextBox 18"/>
          <p:cNvSpPr txBox="1"/>
          <p:nvPr/>
        </p:nvSpPr>
        <p:spPr>
          <a:xfrm>
            <a:off x="7239000" y="2362200"/>
            <a:ext cx="2654894" cy="584775"/>
          </a:xfrm>
          <a:prstGeom prst="rect">
            <a:avLst/>
          </a:prstGeom>
          <a:noFill/>
        </p:spPr>
        <p:txBody>
          <a:bodyPr wrap="none" rtlCol="0">
            <a:spAutoFit/>
          </a:bodyPr>
          <a:lstStyle/>
          <a:p>
            <a:r>
              <a:rPr lang="en-US" sz="3200" b="1" dirty="0" smtClean="0">
                <a:latin typeface="MV Boli" pitchFamily="2" charset="0"/>
                <a:cs typeface="MV Boli" pitchFamily="2" charset="0"/>
              </a:rPr>
              <a:t>Curt Watson</a:t>
            </a:r>
            <a:endParaRPr lang="en-US" sz="3200" b="1" dirty="0">
              <a:latin typeface="MV Boli" pitchFamily="2" charset="0"/>
              <a:cs typeface="MV Boli" pitchFamily="2" charset="0"/>
            </a:endParaRPr>
          </a:p>
        </p:txBody>
      </p:sp>
      <p:sp>
        <p:nvSpPr>
          <p:cNvPr id="20" name="TextBox 19"/>
          <p:cNvSpPr txBox="1"/>
          <p:nvPr/>
        </p:nvSpPr>
        <p:spPr>
          <a:xfrm>
            <a:off x="3276600" y="1524000"/>
            <a:ext cx="1673856" cy="954107"/>
          </a:xfrm>
          <a:prstGeom prst="rect">
            <a:avLst/>
          </a:prstGeom>
          <a:noFill/>
        </p:spPr>
        <p:txBody>
          <a:bodyPr wrap="none" rtlCol="0">
            <a:spAutoFit/>
          </a:bodyPr>
          <a:lstStyle/>
          <a:p>
            <a:pPr algn="ctr"/>
            <a:r>
              <a:rPr lang="en-US" sz="2800" dirty="0" smtClean="0">
                <a:latin typeface="MV Boli" pitchFamily="2" charset="0"/>
                <a:cs typeface="MV Boli" pitchFamily="2" charset="0"/>
              </a:rPr>
              <a:t>Team </a:t>
            </a:r>
          </a:p>
          <a:p>
            <a:pPr algn="ctr"/>
            <a:r>
              <a:rPr lang="en-US" sz="2800" dirty="0" smtClean="0">
                <a:latin typeface="MV Boli" pitchFamily="2" charset="0"/>
                <a:cs typeface="MV Boli" pitchFamily="2" charset="0"/>
              </a:rPr>
              <a:t>Members</a:t>
            </a:r>
            <a:endParaRPr lang="en-US" sz="2800" dirty="0">
              <a:latin typeface="MV Boli" pitchFamily="2" charset="0"/>
              <a:cs typeface="MV Boli" pitchFamily="2" charset="0"/>
            </a:endParaRPr>
          </a:p>
        </p:txBody>
      </p:sp>
      <p:pic>
        <p:nvPicPr>
          <p:cNvPr id="14" name="Picture 13" descr="Curt.jpg"/>
          <p:cNvPicPr>
            <a:picLocks noChangeAspect="1"/>
          </p:cNvPicPr>
          <p:nvPr/>
        </p:nvPicPr>
        <p:blipFill>
          <a:blip r:embed="rId5" cstate="print">
            <a:clrChange>
              <a:clrFrom>
                <a:srgbClr val="FFFFFF"/>
              </a:clrFrom>
              <a:clrTo>
                <a:srgbClr val="FFFFFF">
                  <a:alpha val="0"/>
                </a:srgbClr>
              </a:clrTo>
            </a:clrChange>
          </a:blip>
          <a:stretch>
            <a:fillRect/>
          </a:stretch>
        </p:blipFill>
        <p:spPr>
          <a:xfrm>
            <a:off x="7702384" y="3352800"/>
            <a:ext cx="1648880" cy="1584578"/>
          </a:xfrm>
          <a:prstGeom prst="rect">
            <a:avLst/>
          </a:prstGeom>
        </p:spPr>
      </p:pic>
      <p:pic>
        <p:nvPicPr>
          <p:cNvPr id="22" name="Picture 21" descr="Matt S.JPG"/>
          <p:cNvPicPr>
            <a:picLocks noChangeAspect="1"/>
          </p:cNvPicPr>
          <p:nvPr/>
        </p:nvPicPr>
        <p:blipFill>
          <a:blip r:embed="rId6" cstate="print">
            <a:clrChange>
              <a:clrFrom>
                <a:srgbClr val="FFFFFF"/>
              </a:clrFrom>
              <a:clrTo>
                <a:srgbClr val="FFFFFF">
                  <a:alpha val="0"/>
                </a:srgbClr>
              </a:clrTo>
            </a:clrChange>
          </a:blip>
          <a:stretch>
            <a:fillRect/>
          </a:stretch>
        </p:blipFill>
        <p:spPr>
          <a:xfrm>
            <a:off x="4191000" y="4267200"/>
            <a:ext cx="1389903" cy="17525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8"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3000" fill="hold"/>
                                        <p:tgtEl>
                                          <p:spTgt spid="12"/>
                                        </p:tgtEl>
                                        <p:attrNameLst>
                                          <p:attrName>ppt_x</p:attrName>
                                        </p:attrNameLst>
                                      </p:cBhvr>
                                      <p:tavLst>
                                        <p:tav tm="0">
                                          <p:val>
                                            <p:strVal val="#ppt_x"/>
                                          </p:val>
                                        </p:tav>
                                        <p:tav tm="100000">
                                          <p:val>
                                            <p:strVal val="#ppt_x"/>
                                          </p:val>
                                        </p:tav>
                                      </p:tavLst>
                                    </p:anim>
                                    <p:anim calcmode="lin" valueType="num">
                                      <p:cBhvr>
                                        <p:cTn id="14" dur="13000" fill="hold"/>
                                        <p:tgtEl>
                                          <p:spTgt spid="12"/>
                                        </p:tgtEl>
                                        <p:attrNameLst>
                                          <p:attrName>ppt_y</p:attrName>
                                        </p:attrNameLst>
                                      </p:cBhvr>
                                      <p:tavLst>
                                        <p:tav tm="0">
                                          <p:val>
                                            <p:strVal val="#ppt_y+1"/>
                                          </p:val>
                                        </p:tav>
                                        <p:tav tm="100000">
                                          <p:val>
                                            <p:strVal val="#ppt_y-1"/>
                                          </p:val>
                                        </p:tav>
                                      </p:tavLst>
                                    </p:anim>
                                  </p:childTnLst>
                                </p:cTn>
                              </p:par>
                              <p:par>
                                <p:cTn id="15" presetID="28"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3000" fill="hold"/>
                                        <p:tgtEl>
                                          <p:spTgt spid="20"/>
                                        </p:tgtEl>
                                        <p:attrNameLst>
                                          <p:attrName>ppt_x</p:attrName>
                                        </p:attrNameLst>
                                      </p:cBhvr>
                                      <p:tavLst>
                                        <p:tav tm="0">
                                          <p:val>
                                            <p:strVal val="#ppt_x"/>
                                          </p:val>
                                        </p:tav>
                                        <p:tav tm="100000">
                                          <p:val>
                                            <p:strVal val="#ppt_x"/>
                                          </p:val>
                                        </p:tav>
                                      </p:tavLst>
                                    </p:anim>
                                    <p:anim calcmode="lin" valueType="num">
                                      <p:cBhvr>
                                        <p:cTn id="18" dur="13000" fill="hold"/>
                                        <p:tgtEl>
                                          <p:spTgt spid="20"/>
                                        </p:tgtEl>
                                        <p:attrNameLst>
                                          <p:attrName>ppt_y</p:attrName>
                                        </p:attrNameLst>
                                      </p:cBhvr>
                                      <p:tavLst>
                                        <p:tav tm="0">
                                          <p:val>
                                            <p:strVal val="#ppt_y+1"/>
                                          </p:val>
                                        </p:tav>
                                        <p:tav tm="100000">
                                          <p:val>
                                            <p:strVal val="#ppt_y-1"/>
                                          </p:val>
                                        </p:tav>
                                      </p:tavLst>
                                    </p:anim>
                                  </p:childTnLst>
                                </p:cTn>
                              </p:par>
                              <p:par>
                                <p:cTn id="19" presetID="28" presetClass="entr" presetSubtype="0" fill="hold" nodeType="withEffect">
                                  <p:stCondLst>
                                    <p:cond delay="400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0" fill="hold"/>
                                        <p:tgtEl>
                                          <p:spTgt spid="9"/>
                                        </p:tgtEl>
                                        <p:attrNameLst>
                                          <p:attrName>ppt_x</p:attrName>
                                        </p:attrNameLst>
                                      </p:cBhvr>
                                      <p:tavLst>
                                        <p:tav tm="0">
                                          <p:val>
                                            <p:strVal val="#ppt_x"/>
                                          </p:val>
                                        </p:tav>
                                        <p:tav tm="100000">
                                          <p:val>
                                            <p:strVal val="#ppt_x"/>
                                          </p:val>
                                        </p:tav>
                                      </p:tavLst>
                                    </p:anim>
                                    <p:anim calcmode="lin" valueType="num">
                                      <p:cBhvr>
                                        <p:cTn id="22" dur="10000" fill="hold"/>
                                        <p:tgtEl>
                                          <p:spTgt spid="9"/>
                                        </p:tgtEl>
                                        <p:attrNameLst>
                                          <p:attrName>ppt_y</p:attrName>
                                        </p:attrNameLst>
                                      </p:cBhvr>
                                      <p:tavLst>
                                        <p:tav tm="0">
                                          <p:val>
                                            <p:strVal val="#ppt_y+1"/>
                                          </p:val>
                                        </p:tav>
                                        <p:tav tm="100000">
                                          <p:val>
                                            <p:strVal val="#ppt_y-1"/>
                                          </p:val>
                                        </p:tav>
                                      </p:tavLst>
                                    </p:anim>
                                  </p:childTnLst>
                                </p:cTn>
                              </p:par>
                              <p:par>
                                <p:cTn id="23" presetID="28" presetClass="entr" presetSubtype="0" fill="hold" nodeType="withEffect">
                                  <p:stCondLst>
                                    <p:cond delay="40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10000" fill="hold"/>
                                        <p:tgtEl>
                                          <p:spTgt spid="16"/>
                                        </p:tgtEl>
                                        <p:attrNameLst>
                                          <p:attrName>ppt_x</p:attrName>
                                        </p:attrNameLst>
                                      </p:cBhvr>
                                      <p:tavLst>
                                        <p:tav tm="0">
                                          <p:val>
                                            <p:strVal val="#ppt_x"/>
                                          </p:val>
                                        </p:tav>
                                        <p:tav tm="100000">
                                          <p:val>
                                            <p:strVal val="#ppt_x"/>
                                          </p:val>
                                        </p:tav>
                                      </p:tavLst>
                                    </p:anim>
                                    <p:anim calcmode="lin" valueType="num">
                                      <p:cBhvr>
                                        <p:cTn id="26" dur="10000" fill="hold"/>
                                        <p:tgtEl>
                                          <p:spTgt spid="16"/>
                                        </p:tgtEl>
                                        <p:attrNameLst>
                                          <p:attrName>ppt_y</p:attrName>
                                        </p:attrNameLst>
                                      </p:cBhvr>
                                      <p:tavLst>
                                        <p:tav tm="0">
                                          <p:val>
                                            <p:strVal val="#ppt_y+1"/>
                                          </p:val>
                                        </p:tav>
                                        <p:tav tm="100000">
                                          <p:val>
                                            <p:strVal val="#ppt_y-1"/>
                                          </p:val>
                                        </p:tav>
                                      </p:tavLst>
                                    </p:anim>
                                  </p:childTnLst>
                                </p:cTn>
                              </p:par>
                              <p:par>
                                <p:cTn id="27" presetID="28" presetClass="entr" presetSubtype="0" fill="hold" nodeType="withEffect">
                                  <p:stCondLst>
                                    <p:cond delay="400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0" fill="hold"/>
                                        <p:tgtEl>
                                          <p:spTgt spid="15"/>
                                        </p:tgtEl>
                                        <p:attrNameLst>
                                          <p:attrName>ppt_x</p:attrName>
                                        </p:attrNameLst>
                                      </p:cBhvr>
                                      <p:tavLst>
                                        <p:tav tm="0">
                                          <p:val>
                                            <p:strVal val="#ppt_x"/>
                                          </p:val>
                                        </p:tav>
                                        <p:tav tm="100000">
                                          <p:val>
                                            <p:strVal val="#ppt_x"/>
                                          </p:val>
                                        </p:tav>
                                      </p:tavLst>
                                    </p:anim>
                                    <p:anim calcmode="lin" valueType="num">
                                      <p:cBhvr>
                                        <p:cTn id="30" dur="10000" fill="hold"/>
                                        <p:tgtEl>
                                          <p:spTgt spid="15"/>
                                        </p:tgtEl>
                                        <p:attrNameLst>
                                          <p:attrName>ppt_y</p:attrName>
                                        </p:attrNameLst>
                                      </p:cBhvr>
                                      <p:tavLst>
                                        <p:tav tm="0">
                                          <p:val>
                                            <p:strVal val="#ppt_y+1"/>
                                          </p:val>
                                        </p:tav>
                                        <p:tav tm="100000">
                                          <p:val>
                                            <p:strVal val="#ppt_y-1"/>
                                          </p:val>
                                        </p:tav>
                                      </p:tavLst>
                                    </p:anim>
                                  </p:childTnLst>
                                </p:cTn>
                              </p:par>
                              <p:par>
                                <p:cTn id="31" presetID="28" presetClass="entr" presetSubtype="0" fill="hold" nodeType="withEffect">
                                  <p:stCondLst>
                                    <p:cond delay="50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1000" fill="hold"/>
                                        <p:tgtEl>
                                          <p:spTgt spid="10"/>
                                        </p:tgtEl>
                                        <p:attrNameLst>
                                          <p:attrName>ppt_x</p:attrName>
                                        </p:attrNameLst>
                                      </p:cBhvr>
                                      <p:tavLst>
                                        <p:tav tm="0">
                                          <p:val>
                                            <p:strVal val="#ppt_x"/>
                                          </p:val>
                                        </p:tav>
                                        <p:tav tm="100000">
                                          <p:val>
                                            <p:strVal val="#ppt_x"/>
                                          </p:val>
                                        </p:tav>
                                      </p:tavLst>
                                    </p:anim>
                                    <p:anim calcmode="lin" valueType="num">
                                      <p:cBhvr>
                                        <p:cTn id="34" dur="11000" fill="hold"/>
                                        <p:tgtEl>
                                          <p:spTgt spid="10"/>
                                        </p:tgtEl>
                                        <p:attrNameLst>
                                          <p:attrName>ppt_y</p:attrName>
                                        </p:attrNameLst>
                                      </p:cBhvr>
                                      <p:tavLst>
                                        <p:tav tm="0">
                                          <p:val>
                                            <p:strVal val="#ppt_y+1"/>
                                          </p:val>
                                        </p:tav>
                                        <p:tav tm="100000">
                                          <p:val>
                                            <p:strVal val="#ppt_y-1"/>
                                          </p:val>
                                        </p:tav>
                                      </p:tavLst>
                                    </p:anim>
                                  </p:childTnLst>
                                </p:cTn>
                              </p:par>
                              <p:par>
                                <p:cTn id="35" presetID="28" presetClass="entr" presetSubtype="0" fill="hold" grpId="0" nodeType="withEffect">
                                  <p:stCondLst>
                                    <p:cond delay="5000"/>
                                  </p:stCondLst>
                                  <p:childTnLst>
                                    <p:set>
                                      <p:cBhvr>
                                        <p:cTn id="36" dur="1" fill="hold">
                                          <p:stCondLst>
                                            <p:cond delay="0"/>
                                          </p:stCondLst>
                                        </p:cTn>
                                        <p:tgtEl>
                                          <p:spTgt spid="19"/>
                                        </p:tgtEl>
                                        <p:attrNameLst>
                                          <p:attrName>style.visibility</p:attrName>
                                        </p:attrNameLst>
                                      </p:cBhvr>
                                      <p:to>
                                        <p:strVal val="visible"/>
                                      </p:to>
                                    </p:set>
                                    <p:anim calcmode="lin" valueType="num">
                                      <p:cBhvr>
                                        <p:cTn id="37" dur="11000" fill="hold"/>
                                        <p:tgtEl>
                                          <p:spTgt spid="19"/>
                                        </p:tgtEl>
                                        <p:attrNameLst>
                                          <p:attrName>ppt_x</p:attrName>
                                        </p:attrNameLst>
                                      </p:cBhvr>
                                      <p:tavLst>
                                        <p:tav tm="0">
                                          <p:val>
                                            <p:strVal val="#ppt_x"/>
                                          </p:val>
                                        </p:tav>
                                        <p:tav tm="100000">
                                          <p:val>
                                            <p:strVal val="#ppt_x"/>
                                          </p:val>
                                        </p:tav>
                                      </p:tavLst>
                                    </p:anim>
                                    <p:anim calcmode="lin" valueType="num">
                                      <p:cBhvr>
                                        <p:cTn id="38" dur="11000" fill="hold"/>
                                        <p:tgtEl>
                                          <p:spTgt spid="19"/>
                                        </p:tgtEl>
                                        <p:attrNameLst>
                                          <p:attrName>ppt_y</p:attrName>
                                        </p:attrNameLst>
                                      </p:cBhvr>
                                      <p:tavLst>
                                        <p:tav tm="0">
                                          <p:val>
                                            <p:strVal val="#ppt_y+1"/>
                                          </p:val>
                                        </p:tav>
                                        <p:tav tm="100000">
                                          <p:val>
                                            <p:strVal val="#ppt_y-1"/>
                                          </p:val>
                                        </p:tav>
                                      </p:tavLst>
                                    </p:anim>
                                  </p:childTnLst>
                                </p:cTn>
                              </p:par>
                              <p:par>
                                <p:cTn id="39" presetID="28" presetClass="entr" presetSubtype="0" fill="hold" nodeType="withEffect">
                                  <p:stCondLst>
                                    <p:cond delay="5000"/>
                                  </p:stCondLst>
                                  <p:childTnLst>
                                    <p:set>
                                      <p:cBhvr>
                                        <p:cTn id="40" dur="1" fill="hold">
                                          <p:stCondLst>
                                            <p:cond delay="0"/>
                                          </p:stCondLst>
                                        </p:cTn>
                                        <p:tgtEl>
                                          <p:spTgt spid="14"/>
                                        </p:tgtEl>
                                        <p:attrNameLst>
                                          <p:attrName>style.visibility</p:attrName>
                                        </p:attrNameLst>
                                      </p:cBhvr>
                                      <p:to>
                                        <p:strVal val="visible"/>
                                      </p:to>
                                    </p:set>
                                    <p:anim calcmode="lin" valueType="num">
                                      <p:cBhvr>
                                        <p:cTn id="41" dur="11000" fill="hold"/>
                                        <p:tgtEl>
                                          <p:spTgt spid="14"/>
                                        </p:tgtEl>
                                        <p:attrNameLst>
                                          <p:attrName>ppt_x</p:attrName>
                                        </p:attrNameLst>
                                      </p:cBhvr>
                                      <p:tavLst>
                                        <p:tav tm="0">
                                          <p:val>
                                            <p:strVal val="#ppt_x"/>
                                          </p:val>
                                        </p:tav>
                                        <p:tav tm="100000">
                                          <p:val>
                                            <p:strVal val="#ppt_x"/>
                                          </p:val>
                                        </p:tav>
                                      </p:tavLst>
                                    </p:anim>
                                    <p:anim calcmode="lin" valueType="num">
                                      <p:cBhvr>
                                        <p:cTn id="42" dur="11000" fill="hold"/>
                                        <p:tgtEl>
                                          <p:spTgt spid="14"/>
                                        </p:tgtEl>
                                        <p:attrNameLst>
                                          <p:attrName>ppt_y</p:attrName>
                                        </p:attrNameLst>
                                      </p:cBhvr>
                                      <p:tavLst>
                                        <p:tav tm="0">
                                          <p:val>
                                            <p:strVal val="#ppt_y+1"/>
                                          </p:val>
                                        </p:tav>
                                        <p:tav tm="100000">
                                          <p:val>
                                            <p:strVal val="#ppt_y-1"/>
                                          </p:val>
                                        </p:tav>
                                      </p:tavLst>
                                    </p:anim>
                                  </p:childTnLst>
                                </p:cTn>
                              </p:par>
                              <p:par>
                                <p:cTn id="43" presetID="28" presetClass="entr" presetSubtype="0" fill="hold" nodeType="withEffect">
                                  <p:stCondLst>
                                    <p:cond delay="8000"/>
                                  </p:stCondLst>
                                  <p:childTnLst>
                                    <p:set>
                                      <p:cBhvr>
                                        <p:cTn id="44" dur="1" fill="hold">
                                          <p:stCondLst>
                                            <p:cond delay="0"/>
                                          </p:stCondLst>
                                        </p:cTn>
                                        <p:tgtEl>
                                          <p:spTgt spid="11"/>
                                        </p:tgtEl>
                                        <p:attrNameLst>
                                          <p:attrName>style.visibility</p:attrName>
                                        </p:attrNameLst>
                                      </p:cBhvr>
                                      <p:to>
                                        <p:strVal val="visible"/>
                                      </p:to>
                                    </p:set>
                                    <p:anim calcmode="lin" valueType="num">
                                      <p:cBhvr>
                                        <p:cTn id="45" dur="10000" fill="hold"/>
                                        <p:tgtEl>
                                          <p:spTgt spid="11"/>
                                        </p:tgtEl>
                                        <p:attrNameLst>
                                          <p:attrName>ppt_x</p:attrName>
                                        </p:attrNameLst>
                                      </p:cBhvr>
                                      <p:tavLst>
                                        <p:tav tm="0">
                                          <p:val>
                                            <p:strVal val="#ppt_x"/>
                                          </p:val>
                                        </p:tav>
                                        <p:tav tm="100000">
                                          <p:val>
                                            <p:strVal val="#ppt_x"/>
                                          </p:val>
                                        </p:tav>
                                      </p:tavLst>
                                    </p:anim>
                                    <p:anim calcmode="lin" valueType="num">
                                      <p:cBhvr>
                                        <p:cTn id="46" dur="10000" fill="hold"/>
                                        <p:tgtEl>
                                          <p:spTgt spid="11"/>
                                        </p:tgtEl>
                                        <p:attrNameLst>
                                          <p:attrName>ppt_y</p:attrName>
                                        </p:attrNameLst>
                                      </p:cBhvr>
                                      <p:tavLst>
                                        <p:tav tm="0">
                                          <p:val>
                                            <p:strVal val="#ppt_y+1"/>
                                          </p:val>
                                        </p:tav>
                                        <p:tav tm="100000">
                                          <p:val>
                                            <p:strVal val="#ppt_y-1"/>
                                          </p:val>
                                        </p:tav>
                                      </p:tavLst>
                                    </p:anim>
                                  </p:childTnLst>
                                </p:cTn>
                              </p:par>
                              <p:par>
                                <p:cTn id="47" presetID="28" presetClass="entr" presetSubtype="0" fill="hold" grpId="0" nodeType="withEffect">
                                  <p:stCondLst>
                                    <p:cond delay="8000"/>
                                  </p:stCondLst>
                                  <p:childTnLst>
                                    <p:set>
                                      <p:cBhvr>
                                        <p:cTn id="48" dur="1" fill="hold">
                                          <p:stCondLst>
                                            <p:cond delay="0"/>
                                          </p:stCondLst>
                                        </p:cTn>
                                        <p:tgtEl>
                                          <p:spTgt spid="18"/>
                                        </p:tgtEl>
                                        <p:attrNameLst>
                                          <p:attrName>style.visibility</p:attrName>
                                        </p:attrNameLst>
                                      </p:cBhvr>
                                      <p:to>
                                        <p:strVal val="visible"/>
                                      </p:to>
                                    </p:set>
                                    <p:anim calcmode="lin" valueType="num">
                                      <p:cBhvr>
                                        <p:cTn id="49" dur="10000" fill="hold"/>
                                        <p:tgtEl>
                                          <p:spTgt spid="18"/>
                                        </p:tgtEl>
                                        <p:attrNameLst>
                                          <p:attrName>ppt_x</p:attrName>
                                        </p:attrNameLst>
                                      </p:cBhvr>
                                      <p:tavLst>
                                        <p:tav tm="0">
                                          <p:val>
                                            <p:strVal val="#ppt_x"/>
                                          </p:val>
                                        </p:tav>
                                        <p:tav tm="100000">
                                          <p:val>
                                            <p:strVal val="#ppt_x"/>
                                          </p:val>
                                        </p:tav>
                                      </p:tavLst>
                                    </p:anim>
                                    <p:anim calcmode="lin" valueType="num">
                                      <p:cBhvr>
                                        <p:cTn id="50" dur="10000" fill="hold"/>
                                        <p:tgtEl>
                                          <p:spTgt spid="18"/>
                                        </p:tgtEl>
                                        <p:attrNameLst>
                                          <p:attrName>ppt_y</p:attrName>
                                        </p:attrNameLst>
                                      </p:cBhvr>
                                      <p:tavLst>
                                        <p:tav tm="0">
                                          <p:val>
                                            <p:strVal val="#ppt_y+1"/>
                                          </p:val>
                                        </p:tav>
                                        <p:tav tm="100000">
                                          <p:val>
                                            <p:strVal val="#ppt_y-1"/>
                                          </p:val>
                                        </p:tav>
                                      </p:tavLst>
                                    </p:anim>
                                  </p:childTnLst>
                                </p:cTn>
                              </p:par>
                              <p:par>
                                <p:cTn id="51" presetID="28" presetClass="entr" presetSubtype="0" fill="hold" nodeType="withEffect">
                                  <p:stCondLst>
                                    <p:cond delay="800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0" fill="hold"/>
                                        <p:tgtEl>
                                          <p:spTgt spid="22"/>
                                        </p:tgtEl>
                                        <p:attrNameLst>
                                          <p:attrName>ppt_x</p:attrName>
                                        </p:attrNameLst>
                                      </p:cBhvr>
                                      <p:tavLst>
                                        <p:tav tm="0">
                                          <p:val>
                                            <p:strVal val="#ppt_x"/>
                                          </p:val>
                                        </p:tav>
                                        <p:tav tm="100000">
                                          <p:val>
                                            <p:strVal val="#ppt_x"/>
                                          </p:val>
                                        </p:tav>
                                      </p:tavLst>
                                    </p:anim>
                                    <p:anim calcmode="lin" valueType="num">
                                      <p:cBhvr>
                                        <p:cTn id="54" dur="10000" fill="hold"/>
                                        <p:tgtEl>
                                          <p:spTgt spid="22"/>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IMG2163.JPG"/>
          <p:cNvPicPr>
            <a:picLocks noChangeAspect="1"/>
          </p:cNvPicPr>
          <p:nvPr/>
        </p:nvPicPr>
        <p:blipFill>
          <a:blip r:embed="rId2" cstate="print">
            <a:clrChange>
              <a:clrFrom>
                <a:srgbClr val="FFFFFF"/>
              </a:clrFrom>
              <a:clrTo>
                <a:srgbClr val="FFFFFF">
                  <a:alpha val="0"/>
                </a:srgbClr>
              </a:clrTo>
            </a:clrChange>
          </a:blip>
          <a:stretch>
            <a:fillRect/>
          </a:stretch>
        </p:blipFill>
        <p:spPr>
          <a:xfrm rot="1884844">
            <a:off x="1691609" y="2112739"/>
            <a:ext cx="2183064" cy="3888582"/>
          </a:xfrm>
          <a:prstGeom prst="rect">
            <a:avLst/>
          </a:prstGeom>
        </p:spPr>
      </p:pic>
      <p:sp>
        <p:nvSpPr>
          <p:cNvPr id="3" name="TextBox 2"/>
          <p:cNvSpPr txBox="1"/>
          <p:nvPr/>
        </p:nvSpPr>
        <p:spPr>
          <a:xfrm>
            <a:off x="4648200" y="2209800"/>
            <a:ext cx="4495800" cy="3416320"/>
          </a:xfrm>
          <a:prstGeom prst="rect">
            <a:avLst/>
          </a:prstGeom>
          <a:noFill/>
        </p:spPr>
        <p:txBody>
          <a:bodyPr wrap="square" rtlCol="0">
            <a:spAutoFit/>
          </a:bodyPr>
          <a:lstStyle/>
          <a:p>
            <a:pPr>
              <a:lnSpc>
                <a:spcPct val="150000"/>
              </a:lnSpc>
            </a:pPr>
            <a:r>
              <a:rPr lang="en-US" sz="2400" b="1" dirty="0" smtClean="0">
                <a:effectLst>
                  <a:outerShdw blurRad="38100" dist="38100" dir="2700000" algn="tl">
                    <a:srgbClr val="000000">
                      <a:alpha val="43137"/>
                    </a:srgbClr>
                  </a:outerShdw>
                </a:effectLst>
              </a:rPr>
              <a:t>We used this to ground the  camera. It </a:t>
            </a:r>
            <a:r>
              <a:rPr lang="en-US" sz="2400" b="1" dirty="0" smtClean="0">
                <a:effectLst>
                  <a:outerShdw blurRad="38100" dist="38100" dir="2700000" algn="tl">
                    <a:srgbClr val="000000">
                      <a:alpha val="43137"/>
                    </a:srgbClr>
                  </a:outerShdw>
                </a:effectLst>
              </a:rPr>
              <a:t>would </a:t>
            </a:r>
            <a:r>
              <a:rPr lang="en-US" sz="2400" b="1" dirty="0" smtClean="0">
                <a:effectLst>
                  <a:outerShdw blurRad="38100" dist="38100" dir="2700000" algn="tl">
                    <a:srgbClr val="000000">
                      <a:alpha val="43137"/>
                    </a:srgbClr>
                  </a:outerShdw>
                </a:effectLst>
              </a:rPr>
              <a:t>turn the camera on and off as to conserve the battery. Now we could focus on what we felt would be the most interesting parts of the flight.</a:t>
            </a:r>
            <a:endParaRPr lang="en-US" sz="2400" b="1" dirty="0">
              <a:effectLst>
                <a:outerShdw blurRad="38100" dist="38100" dir="2700000" algn="tl">
                  <a:srgbClr val="000000">
                    <a:alpha val="43137"/>
                  </a:srgbClr>
                </a:outerShdw>
              </a:effectLst>
            </a:endParaRPr>
          </a:p>
        </p:txBody>
      </p:sp>
      <p:sp>
        <p:nvSpPr>
          <p:cNvPr id="7" name="Title 1"/>
          <p:cNvSpPr txBox="1">
            <a:spLocks/>
          </p:cNvSpPr>
          <p:nvPr/>
        </p:nvSpPr>
        <p:spPr>
          <a:xfrm>
            <a:off x="838200" y="990600"/>
            <a:ext cx="3309144" cy="1239520"/>
          </a:xfrm>
          <a:prstGeom prst="rect">
            <a:avLst/>
          </a:prstGeom>
        </p:spPr>
        <p:txBody>
          <a:bodyPr vert="horz" lIns="99276" tIns="49638" rIns="99276" bIns="49638" anchor="t">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0" i="0" u="sng"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Podgizmo</a:t>
            </a:r>
            <a:r>
              <a:rPr kumimoji="0" lang="en-US" sz="6000" b="0" i="0" u="sng"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a:t>
            </a:r>
            <a:endParaRPr kumimoji="0" lang="en-US" sz="6000" b="0" i="0" u="sng"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IMG2163.JPG"/>
          <p:cNvPicPr>
            <a:picLocks noChangeAspect="1"/>
          </p:cNvPicPr>
          <p:nvPr/>
        </p:nvPicPr>
        <p:blipFill>
          <a:blip r:embed="rId2" cstate="print">
            <a:clrChange>
              <a:clrFrom>
                <a:srgbClr val="FFFFFF"/>
              </a:clrFrom>
              <a:clrTo>
                <a:srgbClr val="FFFFFF">
                  <a:alpha val="0"/>
                </a:srgbClr>
              </a:clrTo>
            </a:clrChange>
          </a:blip>
          <a:stretch>
            <a:fillRect/>
          </a:stretch>
        </p:blipFill>
        <p:spPr>
          <a:xfrm>
            <a:off x="304800" y="533400"/>
            <a:ext cx="3991418" cy="2571250"/>
          </a:xfrm>
          <a:prstGeom prst="rect">
            <a:avLst/>
          </a:prstGeom>
        </p:spPr>
      </p:pic>
      <p:sp>
        <p:nvSpPr>
          <p:cNvPr id="3" name="TextBox 2"/>
          <p:cNvSpPr txBox="1"/>
          <p:nvPr/>
        </p:nvSpPr>
        <p:spPr>
          <a:xfrm>
            <a:off x="5105400" y="2895600"/>
            <a:ext cx="4495800" cy="2492990"/>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Energizer Ultimate Lithium AA</a:t>
            </a:r>
          </a:p>
          <a:p>
            <a:endParaRPr lang="en-US" b="1" dirty="0" smtClean="0">
              <a:effectLst>
                <a:outerShdw blurRad="38100" dist="38100" dir="2700000" algn="tl">
                  <a:srgbClr val="000000">
                    <a:alpha val="43137"/>
                  </a:srgbClr>
                </a:outerShdw>
              </a:effectLst>
            </a:endParaRPr>
          </a:p>
          <a:p>
            <a:r>
              <a:rPr lang="en-US" b="1" dirty="0" smtClean="0">
                <a:effectLst>
                  <a:outerShdw blurRad="38100" dist="38100" dir="2700000" algn="tl">
                    <a:srgbClr val="000000">
                      <a:alpha val="43137"/>
                    </a:srgbClr>
                  </a:outerShdw>
                </a:effectLst>
              </a:rPr>
              <a:t>Temperature range:</a:t>
            </a:r>
          </a:p>
          <a:p>
            <a:r>
              <a:rPr lang="en-US" b="1" dirty="0" smtClean="0">
                <a:effectLst>
                  <a:outerShdw blurRad="38100" dist="38100" dir="2700000" algn="tl">
                    <a:srgbClr val="000000">
                      <a:alpha val="43137"/>
                    </a:srgbClr>
                  </a:outerShdw>
                </a:effectLst>
              </a:rPr>
              <a:t>	-40 º F to 140º F </a:t>
            </a:r>
          </a:p>
          <a:p>
            <a:r>
              <a:rPr lang="en-US" b="1" dirty="0" smtClean="0">
                <a:effectLst>
                  <a:outerShdw blurRad="38100" dist="38100" dir="2700000" algn="tl">
                    <a:srgbClr val="000000">
                      <a:alpha val="43137"/>
                    </a:srgbClr>
                  </a:outerShdw>
                </a:effectLst>
              </a:rPr>
              <a:t>Weight:</a:t>
            </a:r>
          </a:p>
          <a:p>
            <a:r>
              <a:rPr lang="en-US" b="1" dirty="0" smtClean="0">
                <a:effectLst>
                  <a:outerShdw blurRad="38100" dist="38100" dir="2700000" algn="tl">
                    <a:srgbClr val="000000">
                      <a:alpha val="43137"/>
                    </a:srgbClr>
                  </a:outerShdw>
                </a:effectLst>
              </a:rPr>
              <a:t>	14.5g</a:t>
            </a:r>
          </a:p>
          <a:p>
            <a:pPr>
              <a:lnSpc>
                <a:spcPct val="150000"/>
              </a:lnSpc>
            </a:pPr>
            <a:endParaRPr lang="en-US" sz="2400" b="1" dirty="0">
              <a:effectLst>
                <a:outerShdw blurRad="38100" dist="38100" dir="2700000" algn="tl">
                  <a:srgbClr val="000000">
                    <a:alpha val="43137"/>
                  </a:srgbClr>
                </a:outerShdw>
              </a:effectLst>
            </a:endParaRPr>
          </a:p>
        </p:txBody>
      </p:sp>
      <p:sp>
        <p:nvSpPr>
          <p:cNvPr id="7" name="Title 1"/>
          <p:cNvSpPr txBox="1">
            <a:spLocks/>
          </p:cNvSpPr>
          <p:nvPr/>
        </p:nvSpPr>
        <p:spPr>
          <a:xfrm>
            <a:off x="6172200" y="304800"/>
            <a:ext cx="3309144" cy="1239520"/>
          </a:xfrm>
          <a:prstGeom prst="rect">
            <a:avLst/>
          </a:prstGeom>
        </p:spPr>
        <p:txBody>
          <a:bodyPr vert="horz" lIns="99276" tIns="49638" rIns="99276" bIns="49638"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0" i="0" u="sng"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battery:</a:t>
            </a:r>
            <a:endParaRPr kumimoji="0" lang="en-US" sz="6000" b="0" i="0" u="sng"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pic>
        <p:nvPicPr>
          <p:cNvPr id="8" name="Picture 7" descr="Energizer_L92_data2_pic.jpg"/>
          <p:cNvPicPr>
            <a:picLocks noChangeAspect="1"/>
          </p:cNvPicPr>
          <p:nvPr/>
        </p:nvPicPr>
        <p:blipFill>
          <a:blip r:embed="rId3" cstate="print">
            <a:clrChange>
              <a:clrFrom>
                <a:srgbClr val="FFFFFF"/>
              </a:clrFrom>
              <a:clrTo>
                <a:srgbClr val="FFFFFF">
                  <a:alpha val="0"/>
                </a:srgbClr>
              </a:clrTo>
            </a:clrChange>
          </a:blip>
          <a:stretch>
            <a:fillRect/>
          </a:stretch>
        </p:blipFill>
        <p:spPr>
          <a:xfrm>
            <a:off x="228600" y="2971800"/>
            <a:ext cx="4267200" cy="2600720"/>
          </a:xfrm>
          <a:prstGeom prst="rect">
            <a:avLst/>
          </a:prstGeom>
        </p:spPr>
      </p:pic>
      <p:pic>
        <p:nvPicPr>
          <p:cNvPr id="9" name="Picture 8" descr="Energizer_L92_pic.jpg"/>
          <p:cNvPicPr>
            <a:picLocks noChangeAspect="1"/>
          </p:cNvPicPr>
          <p:nvPr/>
        </p:nvPicPr>
        <p:blipFill>
          <a:blip r:embed="rId4" cstate="print"/>
          <a:stretch>
            <a:fillRect/>
          </a:stretch>
        </p:blipFill>
        <p:spPr>
          <a:xfrm>
            <a:off x="5410200" y="1676400"/>
            <a:ext cx="3810000" cy="92392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1"/>
            <a:ext cx="8549640" cy="1219200"/>
          </a:xfrm>
        </p:spPr>
        <p:txBody>
          <a:bodyPr>
            <a:normAutofit/>
          </a:bodyPr>
          <a:lstStyle/>
          <a:p>
            <a:r>
              <a:rPr lang="en-US" sz="4400" b="1" dirty="0" err="1" smtClean="0">
                <a:solidFill>
                  <a:schemeClr val="accent6">
                    <a:lumMod val="75000"/>
                  </a:schemeClr>
                </a:solidFill>
                <a:latin typeface="BankGothic Md BT" pitchFamily="34" charset="0"/>
              </a:rPr>
              <a:t>GoPro</a:t>
            </a:r>
            <a:r>
              <a:rPr lang="en-US" sz="4400" b="1" dirty="0" smtClean="0">
                <a:solidFill>
                  <a:schemeClr val="accent6">
                    <a:lumMod val="75000"/>
                  </a:schemeClr>
                </a:solidFill>
                <a:latin typeface="BankGothic Md BT" pitchFamily="34" charset="0"/>
              </a:rPr>
              <a:t> HD Hero</a:t>
            </a:r>
            <a:endParaRPr lang="en-US" sz="4400" b="1" dirty="0">
              <a:solidFill>
                <a:schemeClr val="accent6">
                  <a:lumMod val="75000"/>
                </a:schemeClr>
              </a:solidFill>
              <a:latin typeface="BankGothic Md BT" pitchFamily="34" charset="0"/>
            </a:endParaRPr>
          </a:p>
        </p:txBody>
      </p:sp>
      <p:pic>
        <p:nvPicPr>
          <p:cNvPr id="6" name="Picture 5" descr="CIMG2172.JPG"/>
          <p:cNvPicPr>
            <a:picLocks noChangeAspect="1"/>
          </p:cNvPicPr>
          <p:nvPr/>
        </p:nvPicPr>
        <p:blipFill>
          <a:blip r:embed="rId2" cstate="print">
            <a:clrChange>
              <a:clrFrom>
                <a:srgbClr val="FFFFFF"/>
              </a:clrFrom>
              <a:clrTo>
                <a:srgbClr val="FFFFFF">
                  <a:alpha val="0"/>
                </a:srgbClr>
              </a:clrTo>
            </a:clrChange>
          </a:blip>
          <a:stretch>
            <a:fillRect/>
          </a:stretch>
        </p:blipFill>
        <p:spPr>
          <a:xfrm>
            <a:off x="914400" y="1447800"/>
            <a:ext cx="6324600" cy="2864709"/>
          </a:xfrm>
          <a:prstGeom prst="rect">
            <a:avLst/>
          </a:prstGeom>
        </p:spPr>
      </p:pic>
      <p:sp>
        <p:nvSpPr>
          <p:cNvPr id="4" name="TextBox 3"/>
          <p:cNvSpPr txBox="1"/>
          <p:nvPr/>
        </p:nvSpPr>
        <p:spPr>
          <a:xfrm>
            <a:off x="1143000" y="4343400"/>
            <a:ext cx="8458200" cy="1138773"/>
          </a:xfrm>
          <a:prstGeom prst="rect">
            <a:avLst/>
          </a:prstGeom>
          <a:noFill/>
        </p:spPr>
        <p:txBody>
          <a:bodyPr wrap="square" rtlCol="0">
            <a:spAutoFit/>
          </a:bodyPr>
          <a:lstStyle/>
          <a:p>
            <a:r>
              <a:rPr lang="en-US" sz="2400" dirty="0" smtClean="0"/>
              <a:t>Stats:</a:t>
            </a:r>
          </a:p>
          <a:p>
            <a:r>
              <a:rPr lang="en-US" sz="2400" dirty="0"/>
              <a:t> </a:t>
            </a:r>
            <a:endParaRPr lang="en-US" sz="2400" dirty="0" smtClean="0"/>
          </a:p>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825969882"/>
              </p:ext>
            </p:extLst>
          </p:nvPr>
        </p:nvGraphicFramePr>
        <p:xfrm>
          <a:off x="609600" y="4815423"/>
          <a:ext cx="8610600" cy="1318677"/>
        </p:xfrm>
        <a:graphic>
          <a:graphicData uri="http://schemas.openxmlformats.org/drawingml/2006/table">
            <a:tbl>
              <a:tblPr/>
              <a:tblGrid>
                <a:gridCol w="8610600"/>
              </a:tblGrid>
              <a:tr h="381000">
                <a:tc>
                  <a:txBody>
                    <a:bodyPr/>
                    <a:lstStyle/>
                    <a:p>
                      <a:pPr algn="l" fontAlgn="t"/>
                      <a:r>
                        <a:rPr lang="en-US" sz="1800" b="1" i="0" u="none" strike="noStrike" spc="300" dirty="0">
                          <a:solidFill>
                            <a:srgbClr val="000000"/>
                          </a:solidFill>
                          <a:effectLst>
                            <a:outerShdw blurRad="38100" dist="38100" dir="2700000" algn="tl">
                              <a:srgbClr val="000000">
                                <a:alpha val="43137"/>
                              </a:srgbClr>
                            </a:outerShdw>
                          </a:effectLst>
                          <a:latin typeface="+mj-lt"/>
                        </a:rPr>
                        <a:t>1080p: 1920x1080 pixels (16:9), 30 fps, 15 Mbit/s data rate</a:t>
                      </a:r>
                    </a:p>
                  </a:txBody>
                  <a:tcPr marL="9525" marR="9525" marT="9525" marB="0">
                    <a:lnL>
                      <a:noFill/>
                    </a:lnL>
                    <a:lnR>
                      <a:noFill/>
                    </a:lnR>
                    <a:lnT>
                      <a:noFill/>
                    </a:lnT>
                    <a:lnB>
                      <a:noFill/>
                    </a:lnB>
                  </a:tcPr>
                </a:tc>
              </a:tr>
              <a:tr h="366177">
                <a:tc>
                  <a:txBody>
                    <a:bodyPr/>
                    <a:lstStyle/>
                    <a:p>
                      <a:pPr algn="l" fontAlgn="t"/>
                      <a:r>
                        <a:rPr lang="en-US" sz="1800" b="1" i="0" u="none" strike="noStrike" spc="300" dirty="0">
                          <a:solidFill>
                            <a:srgbClr val="2F2F2F"/>
                          </a:solidFill>
                          <a:effectLst>
                            <a:outerShdw blurRad="38100" dist="38100" dir="2700000" algn="tl">
                              <a:srgbClr val="000000">
                                <a:alpha val="43137"/>
                              </a:srgbClr>
                            </a:outerShdw>
                          </a:effectLst>
                          <a:latin typeface="+mj-lt"/>
                        </a:rPr>
                        <a:t>960p: 1280x960 pixels (4:3), 30 fps, 12 </a:t>
                      </a:r>
                      <a:r>
                        <a:rPr lang="en-US" sz="1800" b="1" i="0" u="none" strike="noStrike" spc="300" dirty="0" err="1">
                          <a:solidFill>
                            <a:srgbClr val="2F2F2F"/>
                          </a:solidFill>
                          <a:effectLst>
                            <a:outerShdw blurRad="38100" dist="38100" dir="2700000" algn="tl">
                              <a:srgbClr val="000000">
                                <a:alpha val="43137"/>
                              </a:srgbClr>
                            </a:outerShdw>
                          </a:effectLst>
                          <a:latin typeface="+mj-lt"/>
                        </a:rPr>
                        <a:t>Mbit</a:t>
                      </a:r>
                      <a:r>
                        <a:rPr lang="en-US" sz="1800" b="1" i="0" u="none" strike="noStrike" spc="300" dirty="0">
                          <a:solidFill>
                            <a:srgbClr val="2F2F2F"/>
                          </a:solidFill>
                          <a:effectLst>
                            <a:outerShdw blurRad="38100" dist="38100" dir="2700000" algn="tl">
                              <a:srgbClr val="000000">
                                <a:alpha val="43137"/>
                              </a:srgbClr>
                            </a:outerShdw>
                          </a:effectLst>
                          <a:latin typeface="+mj-lt"/>
                        </a:rPr>
                        <a:t>/s data rate</a:t>
                      </a:r>
                    </a:p>
                  </a:txBody>
                  <a:tcPr marL="9525" marR="9525" marT="9525" marB="0">
                    <a:lnL>
                      <a:noFill/>
                    </a:lnL>
                    <a:lnR>
                      <a:noFill/>
                    </a:lnR>
                    <a:lnT>
                      <a:noFill/>
                    </a:lnT>
                    <a:lnB>
                      <a:noFill/>
                    </a:lnB>
                    <a:solidFill>
                      <a:srgbClr val="FFFFFF"/>
                    </a:solidFill>
                  </a:tcPr>
                </a:tc>
              </a:tr>
              <a:tr h="571500">
                <a:tc>
                  <a:txBody>
                    <a:bodyPr/>
                    <a:lstStyle/>
                    <a:p>
                      <a:pPr algn="l" fontAlgn="t"/>
                      <a:r>
                        <a:rPr lang="en-US" sz="1800" b="1" i="0" u="none" strike="noStrike" spc="300" dirty="0">
                          <a:solidFill>
                            <a:srgbClr val="2F2F2F"/>
                          </a:solidFill>
                          <a:effectLst>
                            <a:outerShdw blurRad="38100" dist="38100" dir="2700000" algn="tl">
                              <a:srgbClr val="000000">
                                <a:alpha val="43137"/>
                              </a:srgbClr>
                            </a:outerShdw>
                          </a:effectLst>
                          <a:latin typeface="+mj-lt"/>
                        </a:rPr>
                        <a:t>720p: 1280x720 pixels (16:9), 30 fps with 8 Mbit/s data </a:t>
                      </a:r>
                      <a:r>
                        <a:rPr lang="en-US" sz="1800" b="1" i="0" u="none" strike="noStrike" spc="300" dirty="0" err="1">
                          <a:solidFill>
                            <a:srgbClr val="2F2F2F"/>
                          </a:solidFill>
                          <a:effectLst>
                            <a:outerShdw blurRad="38100" dist="38100" dir="2700000" algn="tl">
                              <a:srgbClr val="000000">
                                <a:alpha val="43137"/>
                              </a:srgbClr>
                            </a:outerShdw>
                          </a:effectLst>
                          <a:latin typeface="+mj-lt"/>
                        </a:rPr>
                        <a:t>rate,or</a:t>
                      </a:r>
                      <a:r>
                        <a:rPr lang="en-US" sz="1800" b="1" i="0" u="none" strike="noStrike" spc="300" dirty="0">
                          <a:solidFill>
                            <a:srgbClr val="2F2F2F"/>
                          </a:solidFill>
                          <a:effectLst>
                            <a:outerShdw blurRad="38100" dist="38100" dir="2700000" algn="tl">
                              <a:srgbClr val="000000">
                                <a:alpha val="43137"/>
                              </a:srgbClr>
                            </a:outerShdw>
                          </a:effectLst>
                          <a:latin typeface="+mj-lt"/>
                        </a:rPr>
                        <a:t> 60 fps with 15 Mbit/s data rate</a:t>
                      </a:r>
                    </a:p>
                  </a:txBody>
                  <a:tcPr marL="9525" marR="9525" marT="9525" marB="0">
                    <a:lnL>
                      <a:noFill/>
                    </a:lnL>
                    <a:lnR>
                      <a:noFill/>
                    </a:lnR>
                    <a:lnT>
                      <a:noFill/>
                    </a:lnT>
                    <a:lnB>
                      <a:noFill/>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xit" presetSubtype="0" accel="100000"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 calcmode="lin" valueType="num">
                                      <p:cBhvr>
                                        <p:cTn id="8" dur="500"/>
                                        <p:tgtEl>
                                          <p:spTgt spid="2"/>
                                        </p:tgtEl>
                                        <p:attrNameLst>
                                          <p:attrName>style.rotation</p:attrName>
                                        </p:attrNameLst>
                                      </p:cBhvr>
                                      <p:tavLst>
                                        <p:tav tm="0">
                                          <p:val>
                                            <p:fltVal val="0"/>
                                          </p:val>
                                        </p:tav>
                                        <p:tav tm="100000">
                                          <p:val>
                                            <p:fltVal val="360"/>
                                          </p:val>
                                        </p:tav>
                                      </p:tavLst>
                                    </p:anim>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IMG2176.JPG"/>
          <p:cNvPicPr>
            <a:picLocks noChangeAspect="1"/>
          </p:cNvPicPr>
          <p:nvPr/>
        </p:nvPicPr>
        <p:blipFill>
          <a:blip r:embed="rId2" cstate="print">
            <a:clrChange>
              <a:clrFrom>
                <a:srgbClr val="FFFFFF"/>
              </a:clrFrom>
              <a:clrTo>
                <a:srgbClr val="FFFFFF">
                  <a:alpha val="0"/>
                </a:srgbClr>
              </a:clrTo>
            </a:clrChange>
          </a:blip>
          <a:stretch>
            <a:fillRect/>
          </a:stretch>
        </p:blipFill>
        <p:spPr>
          <a:xfrm>
            <a:off x="7467600" y="228600"/>
            <a:ext cx="2057400" cy="2539133"/>
          </a:xfrm>
          <a:prstGeom prst="rect">
            <a:avLst/>
          </a:prstGeom>
          <a:ln>
            <a:noFill/>
          </a:ln>
          <a:effectLst>
            <a:outerShdw blurRad="292100" dist="139700" dir="2700000" algn="tl" rotWithShape="0">
              <a:srgbClr val="333333">
                <a:alpha val="65000"/>
              </a:srgbClr>
            </a:outerShdw>
            <a:softEdge rad="31750"/>
          </a:effectLst>
        </p:spPr>
      </p:pic>
      <p:pic>
        <p:nvPicPr>
          <p:cNvPr id="8" name="Picture 7" descr="Trip14.jpg"/>
          <p:cNvPicPr>
            <a:picLocks noChangeAspect="1"/>
          </p:cNvPicPr>
          <p:nvPr/>
        </p:nvPicPr>
        <p:blipFill>
          <a:blip r:embed="rId3" cstate="print"/>
          <a:stretch>
            <a:fillRect/>
          </a:stretch>
        </p:blipFill>
        <p:spPr>
          <a:xfrm>
            <a:off x="344095" y="1905000"/>
            <a:ext cx="7656905" cy="5112240"/>
          </a:xfrm>
          <a:prstGeom prst="roundRect">
            <a:avLst/>
          </a:prstGeom>
          <a:effectLst>
            <a:softEdge rad="317500"/>
          </a:effectLst>
        </p:spPr>
      </p:pic>
      <p:sp>
        <p:nvSpPr>
          <p:cNvPr id="6" name="Title 5"/>
          <p:cNvSpPr>
            <a:spLocks noGrp="1"/>
          </p:cNvSpPr>
          <p:nvPr>
            <p:ph type="ctrTitle"/>
          </p:nvPr>
        </p:nvSpPr>
        <p:spPr>
          <a:xfrm>
            <a:off x="457200" y="609601"/>
            <a:ext cx="4267200" cy="1143000"/>
          </a:xfrm>
        </p:spPr>
        <p:txBody>
          <a:bodyPr/>
          <a:lstStyle/>
          <a:p>
            <a:r>
              <a:rPr lang="en-US" u="sng" dirty="0" smtClean="0">
                <a:solidFill>
                  <a:schemeClr val="accent6">
                    <a:lumMod val="75000"/>
                  </a:schemeClr>
                </a:solidFill>
                <a:latin typeface="Aharoni" pitchFamily="2" charset="-79"/>
                <a:cs typeface="Aharoni" pitchFamily="2" charset="-79"/>
              </a:rPr>
              <a:t>The Capsule </a:t>
            </a:r>
            <a:endParaRPr lang="en-US" u="sng" dirty="0">
              <a:solidFill>
                <a:schemeClr val="accent6">
                  <a:lumMod val="75000"/>
                </a:schemeClr>
              </a:solidFill>
              <a:latin typeface="Aharoni" pitchFamily="2" charset="-79"/>
              <a:cs typeface="Aharoni" pitchFamily="2" charset="-79"/>
            </a:endParaRPr>
          </a:p>
        </p:txBody>
      </p:sp>
      <p:sp>
        <p:nvSpPr>
          <p:cNvPr id="9" name="TextBox 8"/>
          <p:cNvSpPr txBox="1"/>
          <p:nvPr/>
        </p:nvSpPr>
        <p:spPr>
          <a:xfrm>
            <a:off x="3733800" y="1524000"/>
            <a:ext cx="5334000" cy="4524315"/>
          </a:xfrm>
          <a:prstGeom prst="rect">
            <a:avLst/>
          </a:prstGeom>
          <a:noFill/>
        </p:spPr>
        <p:txBody>
          <a:bodyPr wrap="square" rtlCol="0">
            <a:spAutoFit/>
          </a:bodyPr>
          <a:lstStyle/>
          <a:p>
            <a:r>
              <a:rPr lang="en-US" sz="2400" u="sng" spc="300" dirty="0" smtClean="0">
                <a:solidFill>
                  <a:schemeClr val="tx2"/>
                </a:solidFill>
                <a:effectLst>
                  <a:outerShdw blurRad="38100" dist="38100" dir="2700000" algn="tl">
                    <a:srgbClr val="000000">
                      <a:alpha val="43137"/>
                    </a:srgbClr>
                  </a:outerShdw>
                </a:effectLst>
                <a:latin typeface="+mj-lt"/>
              </a:rPr>
              <a:t>Structure:</a:t>
            </a:r>
          </a:p>
          <a:p>
            <a:r>
              <a:rPr lang="en-US" sz="2400" spc="300" dirty="0" err="1" smtClean="0">
                <a:solidFill>
                  <a:schemeClr val="tx2"/>
                </a:solidFill>
                <a:effectLst>
                  <a:outerShdw blurRad="38100" dist="38100" dir="2700000" algn="tl">
                    <a:srgbClr val="000000">
                      <a:alpha val="43137"/>
                    </a:srgbClr>
                  </a:outerShdw>
                </a:effectLst>
                <a:latin typeface="+mj-lt"/>
              </a:rPr>
              <a:t>Plexiglass</a:t>
            </a:r>
            <a:r>
              <a:rPr lang="en-US" sz="2400" spc="300" dirty="0" smtClean="0">
                <a:solidFill>
                  <a:schemeClr val="tx2"/>
                </a:solidFill>
                <a:effectLst>
                  <a:outerShdw blurRad="38100" dist="38100" dir="2700000" algn="tl">
                    <a:srgbClr val="000000">
                      <a:alpha val="43137"/>
                    </a:srgbClr>
                  </a:outerShdw>
                </a:effectLst>
                <a:latin typeface="+mj-lt"/>
              </a:rPr>
              <a:t> tube </a:t>
            </a:r>
          </a:p>
          <a:p>
            <a:r>
              <a:rPr lang="en-US" sz="2400" spc="300" dirty="0" smtClean="0">
                <a:solidFill>
                  <a:schemeClr val="tx2"/>
                </a:solidFill>
                <a:effectLst>
                  <a:outerShdw blurRad="38100" dist="38100" dir="2700000" algn="tl">
                    <a:srgbClr val="000000">
                      <a:alpha val="43137"/>
                    </a:srgbClr>
                  </a:outerShdw>
                </a:effectLst>
                <a:latin typeface="+mj-lt"/>
              </a:rPr>
              <a:t>(5” wide &amp; 1/8” thick)</a:t>
            </a:r>
          </a:p>
          <a:p>
            <a:r>
              <a:rPr lang="en-US" sz="2400" spc="300" dirty="0" smtClean="0">
                <a:solidFill>
                  <a:schemeClr val="tx2"/>
                </a:solidFill>
                <a:effectLst>
                  <a:outerShdw blurRad="38100" dist="38100" dir="2700000" algn="tl">
                    <a:srgbClr val="000000">
                      <a:alpha val="43137"/>
                    </a:srgbClr>
                  </a:outerShdw>
                </a:effectLst>
                <a:latin typeface="+mj-lt"/>
              </a:rPr>
              <a:t>Lids are </a:t>
            </a:r>
            <a:r>
              <a:rPr lang="en-US" sz="2400" spc="300" dirty="0" err="1" smtClean="0">
                <a:solidFill>
                  <a:schemeClr val="tx2"/>
                </a:solidFill>
                <a:effectLst>
                  <a:outerShdw blurRad="38100" dist="38100" dir="2700000" algn="tl">
                    <a:srgbClr val="000000">
                      <a:alpha val="43137"/>
                    </a:srgbClr>
                  </a:outerShdw>
                </a:effectLst>
                <a:latin typeface="+mj-lt"/>
              </a:rPr>
              <a:t>Plexiglass</a:t>
            </a:r>
            <a:endParaRPr lang="en-US" sz="2400" spc="300" dirty="0" smtClean="0">
              <a:solidFill>
                <a:schemeClr val="tx2"/>
              </a:solidFill>
              <a:effectLst>
                <a:outerShdw blurRad="38100" dist="38100" dir="2700000" algn="tl">
                  <a:srgbClr val="000000">
                    <a:alpha val="43137"/>
                  </a:srgbClr>
                </a:outerShdw>
              </a:effectLst>
              <a:latin typeface="+mj-lt"/>
            </a:endParaRPr>
          </a:p>
          <a:p>
            <a:r>
              <a:rPr lang="en-US" sz="2400" spc="300" dirty="0" smtClean="0">
                <a:solidFill>
                  <a:schemeClr val="tx2"/>
                </a:solidFill>
                <a:effectLst>
                  <a:outerShdw blurRad="38100" dist="38100" dir="2700000" algn="tl">
                    <a:srgbClr val="000000">
                      <a:alpha val="43137"/>
                    </a:srgbClr>
                  </a:outerShdw>
                </a:effectLst>
                <a:latin typeface="+mj-lt"/>
              </a:rPr>
              <a:t>(5.1” wide .05 thick)</a:t>
            </a:r>
          </a:p>
          <a:p>
            <a:r>
              <a:rPr lang="en-US" sz="2400" spc="300" dirty="0" smtClean="0">
                <a:solidFill>
                  <a:schemeClr val="tx2"/>
                </a:solidFill>
                <a:effectLst>
                  <a:outerShdw blurRad="38100" dist="38100" dir="2700000" algn="tl">
                    <a:srgbClr val="000000">
                      <a:alpha val="43137"/>
                    </a:srgbClr>
                  </a:outerShdw>
                </a:effectLst>
                <a:latin typeface="+mj-lt"/>
              </a:rPr>
              <a:t>Center </a:t>
            </a:r>
          </a:p>
          <a:p>
            <a:r>
              <a:rPr lang="en-US" sz="2400" spc="300" dirty="0" smtClean="0">
                <a:solidFill>
                  <a:schemeClr val="tx2"/>
                </a:solidFill>
                <a:effectLst>
                  <a:outerShdw blurRad="38100" dist="38100" dir="2700000" algn="tl">
                    <a:srgbClr val="000000">
                      <a:alpha val="43137"/>
                    </a:srgbClr>
                  </a:outerShdw>
                </a:effectLst>
                <a:latin typeface="+mj-lt"/>
              </a:rPr>
              <a:t>(.5” inner hole, .25 wall)</a:t>
            </a:r>
          </a:p>
          <a:p>
            <a:r>
              <a:rPr lang="en-US" sz="2400" u="sng" spc="300" dirty="0" smtClean="0">
                <a:solidFill>
                  <a:schemeClr val="tx2"/>
                </a:solidFill>
                <a:effectLst>
                  <a:outerShdw blurRad="38100" dist="38100" dir="2700000" algn="tl">
                    <a:srgbClr val="000000">
                      <a:alpha val="43137"/>
                    </a:srgbClr>
                  </a:outerShdw>
                </a:effectLst>
                <a:latin typeface="+mj-lt"/>
              </a:rPr>
              <a:t>Insulation:</a:t>
            </a:r>
          </a:p>
          <a:p>
            <a:r>
              <a:rPr lang="en-US" sz="2400" spc="300" dirty="0" smtClean="0">
                <a:solidFill>
                  <a:schemeClr val="tx2"/>
                </a:solidFill>
                <a:effectLst>
                  <a:outerShdw blurRad="38100" dist="38100" dir="2700000" algn="tl">
                    <a:srgbClr val="000000">
                      <a:alpha val="43137"/>
                    </a:srgbClr>
                  </a:outerShdw>
                </a:effectLst>
                <a:latin typeface="+mj-lt"/>
              </a:rPr>
              <a:t>Foam insulation tape</a:t>
            </a:r>
          </a:p>
          <a:p>
            <a:r>
              <a:rPr lang="en-US" sz="2400" spc="300" dirty="0" smtClean="0">
                <a:solidFill>
                  <a:schemeClr val="tx2"/>
                </a:solidFill>
                <a:effectLst>
                  <a:outerShdw blurRad="38100" dist="38100" dir="2700000" algn="tl">
                    <a:srgbClr val="000000">
                      <a:alpha val="43137"/>
                    </a:srgbClr>
                  </a:outerShdw>
                </a:effectLst>
                <a:latin typeface="+mj-lt"/>
              </a:rPr>
              <a:t>Gold heat reflective film</a:t>
            </a:r>
          </a:p>
          <a:p>
            <a:endParaRPr lang="en-US" sz="2400" spc="300" dirty="0" smtClean="0">
              <a:solidFill>
                <a:schemeClr val="accent6">
                  <a:lumMod val="50000"/>
                </a:schemeClr>
              </a:solidFill>
              <a:effectLst>
                <a:outerShdw blurRad="38100" dist="38100" dir="2700000" algn="tl">
                  <a:srgbClr val="000000">
                    <a:alpha val="43137"/>
                  </a:srgbClr>
                </a:outerShdw>
              </a:effectLst>
              <a:latin typeface="+mj-lt"/>
            </a:endParaRPr>
          </a:p>
          <a:p>
            <a:endParaRPr lang="en-US" sz="2400" spc="300" dirty="0">
              <a:solidFill>
                <a:schemeClr val="accent6">
                  <a:lumMod val="50000"/>
                </a:schemeClr>
              </a:solidFill>
              <a:effectLst>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9"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2000" fill="hold"/>
                                        <p:tgtEl>
                                          <p:spTgt spid="9"/>
                                        </p:tgtEl>
                                        <p:attrNameLst>
                                          <p:attrName>ppt_x</p:attrName>
                                        </p:attrNameLst>
                                      </p:cBhvr>
                                      <p:tavLst>
                                        <p:tav tm="0">
                                          <p:val>
                                            <p:strVal val="#ppt_x-.2"/>
                                          </p:val>
                                        </p:tav>
                                        <p:tav tm="100000">
                                          <p:val>
                                            <p:strVal val="#ppt_x"/>
                                          </p:val>
                                        </p:tav>
                                      </p:tavLst>
                                    </p:anim>
                                    <p:anim calcmode="lin" valueType="num">
                                      <p:cBhvr>
                                        <p:cTn id="12" dur="2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3" dur="2000"/>
                                        <p:tgtEl>
                                          <p:spTgt spid="9"/>
                                        </p:tgtEl>
                                      </p:cBhvr>
                                    </p:animEffect>
                                  </p:childTnLst>
                                </p:cTn>
                              </p:par>
                              <p:par>
                                <p:cTn id="14" presetID="55"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2000" fill="hold"/>
                                        <p:tgtEl>
                                          <p:spTgt spid="10"/>
                                        </p:tgtEl>
                                        <p:attrNameLst>
                                          <p:attrName>ppt_w</p:attrName>
                                        </p:attrNameLst>
                                      </p:cBhvr>
                                      <p:tavLst>
                                        <p:tav tm="0">
                                          <p:val>
                                            <p:strVal val="#ppt_w*0.70"/>
                                          </p:val>
                                        </p:tav>
                                        <p:tav tm="100000">
                                          <p:val>
                                            <p:strVal val="#ppt_w"/>
                                          </p:val>
                                        </p:tav>
                                      </p:tavLst>
                                    </p:anim>
                                    <p:anim calcmode="lin" valueType="num">
                                      <p:cBhvr>
                                        <p:cTn id="17" dur="2000" fill="hold"/>
                                        <p:tgtEl>
                                          <p:spTgt spid="10"/>
                                        </p:tgtEl>
                                        <p:attrNameLst>
                                          <p:attrName>ppt_h</p:attrName>
                                        </p:attrNameLst>
                                      </p:cBhvr>
                                      <p:tavLst>
                                        <p:tav tm="0">
                                          <p:val>
                                            <p:strVal val="#ppt_h"/>
                                          </p:val>
                                        </p:tav>
                                        <p:tav tm="100000">
                                          <p:val>
                                            <p:strVal val="#ppt_h"/>
                                          </p:val>
                                        </p:tav>
                                      </p:tavLst>
                                    </p:anim>
                                    <p:animEffect transition="in" filter="fade">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304800"/>
            <a:ext cx="8549640" cy="1568027"/>
          </a:xfrm>
        </p:spPr>
        <p:txBody>
          <a:bodyPr/>
          <a:lstStyle/>
          <a:p>
            <a:r>
              <a:rPr lang="en-US" dirty="0" smtClean="0">
                <a:solidFill>
                  <a:schemeClr val="accent6">
                    <a:lumMod val="75000"/>
                  </a:schemeClr>
                </a:solidFill>
                <a:latin typeface="Aharoni" pitchFamily="2" charset="-79"/>
                <a:cs typeface="Aharoni" pitchFamily="2" charset="-79"/>
              </a:rPr>
              <a:t>PICAXE Data Logger</a:t>
            </a:r>
            <a:endParaRPr lang="en-US" dirty="0">
              <a:solidFill>
                <a:schemeClr val="accent6">
                  <a:lumMod val="75000"/>
                </a:schemeClr>
              </a:solidFill>
              <a:latin typeface="Aharoni" pitchFamily="2" charset="-79"/>
              <a:cs typeface="Aharoni" pitchFamily="2" charset="-79"/>
            </a:endParaRPr>
          </a:p>
        </p:txBody>
      </p:sp>
      <p:sp>
        <p:nvSpPr>
          <p:cNvPr id="7" name="Subtitle 6"/>
          <p:cNvSpPr>
            <a:spLocks noGrp="1"/>
          </p:cNvSpPr>
          <p:nvPr>
            <p:ph type="subTitle" idx="1"/>
          </p:nvPr>
        </p:nvSpPr>
        <p:spPr>
          <a:xfrm>
            <a:off x="4724400" y="1752600"/>
            <a:ext cx="3825240" cy="4262120"/>
          </a:xfrm>
        </p:spPr>
        <p:txBody>
          <a:bodyPr>
            <a:normAutofit lnSpcReduction="10000"/>
          </a:bodyPr>
          <a:lstStyle/>
          <a:p>
            <a:pPr algn="l"/>
            <a:r>
              <a:rPr lang="en-US" dirty="0">
                <a:solidFill>
                  <a:schemeClr val="tx1"/>
                </a:solidFill>
              </a:rPr>
              <a:t>The PICAXE </a:t>
            </a:r>
            <a:r>
              <a:rPr lang="en-US" dirty="0" err="1">
                <a:solidFill>
                  <a:schemeClr val="tx1"/>
                </a:solidFill>
              </a:rPr>
              <a:t>datalogger</a:t>
            </a:r>
            <a:r>
              <a:rPr lang="en-US" dirty="0">
                <a:solidFill>
                  <a:schemeClr val="tx1"/>
                </a:solidFill>
              </a:rPr>
              <a:t> is a complete and pre-assembled 4 channel </a:t>
            </a:r>
            <a:r>
              <a:rPr lang="en-US" dirty="0" err="1">
                <a:solidFill>
                  <a:schemeClr val="tx1"/>
                </a:solidFill>
              </a:rPr>
              <a:t>datalogger</a:t>
            </a:r>
            <a:r>
              <a:rPr lang="en-US" dirty="0">
                <a:solidFill>
                  <a:schemeClr val="tx1"/>
                </a:solidFill>
              </a:rPr>
              <a:t>, supplied with PICAXE-18M2, LDR light sensor and digital temperature sensor. Uses easily expandable i2c EEPROM to store data, and additional sensors can be added as desired.</a:t>
            </a:r>
          </a:p>
        </p:txBody>
      </p:sp>
      <p:pic>
        <p:nvPicPr>
          <p:cNvPr id="8" name="Picture 7" descr="Picaxe DataLogger.jpg"/>
          <p:cNvPicPr>
            <a:picLocks noChangeAspect="1"/>
          </p:cNvPicPr>
          <p:nvPr/>
        </p:nvPicPr>
        <p:blipFill>
          <a:blip r:embed="rId2" cstate="print">
            <a:clrChange>
              <a:clrFrom>
                <a:srgbClr val="FFFFFF"/>
              </a:clrFrom>
              <a:clrTo>
                <a:srgbClr val="FFFFFF">
                  <a:alpha val="0"/>
                </a:srgbClr>
              </a:clrTo>
            </a:clrChange>
          </a:blip>
          <a:stretch>
            <a:fillRect/>
          </a:stretch>
        </p:blipFill>
        <p:spPr>
          <a:xfrm>
            <a:off x="228600" y="1587603"/>
            <a:ext cx="4267200" cy="41399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360"/>
                                          </p:val>
                                        </p:tav>
                                        <p:tav tm="100000">
                                          <p:val>
                                            <p:fltVal val="0"/>
                                          </p:val>
                                        </p:tav>
                                      </p:tavLst>
                                    </p:anim>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u="sng" dirty="0" smtClean="0"/>
              <a:t>Sensors </a:t>
            </a:r>
            <a:endParaRPr lang="en-US" sz="6000" b="1" u="sng" dirty="0"/>
          </a:p>
        </p:txBody>
      </p:sp>
      <p:sp>
        <p:nvSpPr>
          <p:cNvPr id="3" name="Content Placeholder 2"/>
          <p:cNvSpPr>
            <a:spLocks noGrp="1"/>
          </p:cNvSpPr>
          <p:nvPr>
            <p:ph idx="1"/>
          </p:nvPr>
        </p:nvSpPr>
        <p:spPr/>
        <p:txBody>
          <a:bodyPr/>
          <a:lstStyle/>
          <a:p>
            <a:r>
              <a:rPr lang="en-US" dirty="0" smtClean="0"/>
              <a:t>Digital internal temperature sensor</a:t>
            </a:r>
          </a:p>
          <a:p>
            <a:r>
              <a:rPr lang="en-US" dirty="0" smtClean="0"/>
              <a:t>Digital external temperature sensor</a:t>
            </a:r>
          </a:p>
          <a:p>
            <a:r>
              <a:rPr lang="en-US" dirty="0" smtClean="0"/>
              <a:t>Barometer</a:t>
            </a:r>
          </a:p>
          <a:p>
            <a:r>
              <a:rPr lang="en-US" dirty="0" smtClean="0"/>
              <a:t>Accelerometer</a:t>
            </a:r>
          </a:p>
          <a:p>
            <a:pPr>
              <a:buNone/>
            </a:pPr>
            <a:endParaRPr lang="en-US" dirty="0"/>
          </a:p>
        </p:txBody>
      </p:sp>
    </p:spTree>
    <p:extLst>
      <p:ext uri="{BB962C8B-B14F-4D97-AF65-F5344CB8AC3E}">
        <p14:creationId xmlns:p14="http://schemas.microsoft.com/office/powerpoint/2010/main" val="14878793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600" b="1" u="sng" dirty="0" smtClean="0"/>
              <a:t>Extras </a:t>
            </a:r>
            <a:endParaRPr lang="en-US" sz="6600" b="1" u="sng" dirty="0"/>
          </a:p>
        </p:txBody>
      </p:sp>
      <p:sp>
        <p:nvSpPr>
          <p:cNvPr id="3" name="Content Placeholder 2"/>
          <p:cNvSpPr>
            <a:spLocks noGrp="1"/>
          </p:cNvSpPr>
          <p:nvPr>
            <p:ph idx="1"/>
          </p:nvPr>
        </p:nvSpPr>
        <p:spPr/>
        <p:txBody>
          <a:bodyPr/>
          <a:lstStyle/>
          <a:p>
            <a:r>
              <a:rPr lang="en-US" dirty="0" smtClean="0"/>
              <a:t>Control heater through </a:t>
            </a:r>
            <a:r>
              <a:rPr lang="en-US" dirty="0" err="1" smtClean="0"/>
              <a:t>picaxe</a:t>
            </a:r>
            <a:endParaRPr lang="en-US" dirty="0" smtClean="0"/>
          </a:p>
          <a:p>
            <a:r>
              <a:rPr lang="en-US" dirty="0" smtClean="0"/>
              <a:t>Control camera through </a:t>
            </a:r>
            <a:r>
              <a:rPr lang="en-US" dirty="0" err="1" smtClean="0"/>
              <a:t>picaxe</a:t>
            </a:r>
            <a:endParaRPr lang="en-US" dirty="0" smtClean="0"/>
          </a:p>
          <a:p>
            <a:endParaRPr lang="en-US" dirty="0"/>
          </a:p>
        </p:txBody>
      </p:sp>
    </p:spTree>
    <p:extLst>
      <p:ext uri="{BB962C8B-B14F-4D97-AF65-F5344CB8AC3E}">
        <p14:creationId xmlns:p14="http://schemas.microsoft.com/office/powerpoint/2010/main" val="42104844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291253"/>
            <a:ext cx="8945879" cy="1239520"/>
          </a:xfrm>
        </p:spPr>
        <p:txBody>
          <a:bodyPr>
            <a:normAutofit/>
          </a:bodyPr>
          <a:lstStyle/>
          <a:p>
            <a:pPr algn="ctr"/>
            <a:r>
              <a:rPr lang="en-US" sz="6000" u="sng" dirty="0" smtClean="0"/>
              <a:t>Temperature Sensors</a:t>
            </a:r>
            <a:endParaRPr lang="en-US" sz="6000" u="sng" dirty="0"/>
          </a:p>
        </p:txBody>
      </p:sp>
      <p:sp>
        <p:nvSpPr>
          <p:cNvPr id="4" name="Text Placeholder 3"/>
          <p:cNvSpPr>
            <a:spLocks noGrp="1"/>
          </p:cNvSpPr>
          <p:nvPr>
            <p:ph type="body" idx="2"/>
          </p:nvPr>
        </p:nvSpPr>
        <p:spPr>
          <a:xfrm>
            <a:off x="502920" y="2743200"/>
            <a:ext cx="8717279" cy="3791375"/>
          </a:xfrm>
        </p:spPr>
        <p:txBody>
          <a:bodyPr>
            <a:normAutofit/>
          </a:bodyPr>
          <a:lstStyle/>
          <a:p>
            <a:r>
              <a:rPr lang="en-US" sz="1800" b="1" spc="300" dirty="0">
                <a:effectLst>
                  <a:outerShdw blurRad="38100" dist="38100" dir="2700000" algn="tl">
                    <a:srgbClr val="000000">
                      <a:alpha val="43137"/>
                    </a:srgbClr>
                  </a:outerShdw>
                </a:effectLst>
              </a:rPr>
              <a:t>The DS18S20 is a digital temperature sensor that will output </a:t>
            </a:r>
            <a:r>
              <a:rPr lang="en-US" sz="1800" b="1" spc="300" dirty="0" smtClean="0">
                <a:effectLst>
                  <a:outerShdw blurRad="38100" dist="38100" dir="2700000" algn="tl">
                    <a:srgbClr val="000000">
                      <a:alpha val="43137"/>
                    </a:srgbClr>
                  </a:outerShdw>
                </a:effectLst>
              </a:rPr>
              <a:t>temperatures</a:t>
            </a:r>
            <a:r>
              <a:rPr lang="en-US" sz="1800" b="1" spc="300" dirty="0">
                <a:effectLst>
                  <a:outerShdw blurRad="38100" dist="38100" dir="2700000" algn="tl">
                    <a:srgbClr val="000000">
                      <a:alpha val="43137"/>
                    </a:srgbClr>
                  </a:outerShdw>
                </a:effectLst>
              </a:rPr>
              <a:t> </a:t>
            </a:r>
            <a:r>
              <a:rPr lang="en-US" sz="1800" b="1" spc="300" dirty="0" smtClean="0">
                <a:effectLst>
                  <a:outerShdw blurRad="38100" dist="38100" dir="2700000" algn="tl">
                    <a:srgbClr val="000000">
                      <a:alpha val="43137"/>
                    </a:srgbClr>
                  </a:outerShdw>
                </a:effectLst>
              </a:rPr>
              <a:t>between </a:t>
            </a:r>
            <a:r>
              <a:rPr lang="en-US" sz="1800" b="1" spc="300" dirty="0">
                <a:effectLst>
                  <a:outerShdw blurRad="38100" dist="38100" dir="2700000" algn="tl">
                    <a:srgbClr val="000000">
                      <a:alpha val="43137"/>
                    </a:srgbClr>
                  </a:outerShdw>
                </a:effectLst>
              </a:rPr>
              <a:t>–55 to + 125 degrees Celsius. This makes it simple to solder to wires </a:t>
            </a:r>
            <a:r>
              <a:rPr lang="en-US" sz="1800" b="1" spc="300" dirty="0" smtClean="0">
                <a:effectLst>
                  <a:outerShdw blurRad="38100" dist="38100" dir="2700000" algn="tl">
                    <a:srgbClr val="000000">
                      <a:alpha val="43137"/>
                    </a:srgbClr>
                  </a:outerShdw>
                </a:effectLst>
              </a:rPr>
              <a:t>or printed </a:t>
            </a:r>
            <a:r>
              <a:rPr lang="en-US" sz="1800" b="1" spc="300" dirty="0">
                <a:effectLst>
                  <a:outerShdw blurRad="38100" dist="38100" dir="2700000" algn="tl">
                    <a:srgbClr val="000000">
                      <a:alpha val="43137"/>
                    </a:srgbClr>
                  </a:outerShdw>
                </a:effectLst>
              </a:rPr>
              <a:t>circuit </a:t>
            </a:r>
            <a:r>
              <a:rPr lang="en-US" sz="1800" b="1" spc="300" dirty="0" smtClean="0">
                <a:effectLst>
                  <a:outerShdw blurRad="38100" dist="38100" dir="2700000" algn="tl">
                    <a:srgbClr val="000000">
                      <a:alpha val="43137"/>
                    </a:srgbClr>
                  </a:outerShdw>
                </a:effectLst>
              </a:rPr>
              <a:t>boards</a:t>
            </a:r>
          </a:p>
          <a:p>
            <a:endParaRPr lang="en-US" sz="1800" b="1" spc="300" dirty="0">
              <a:effectLst>
                <a:outerShdw blurRad="38100" dist="38100" dir="2700000" algn="tl">
                  <a:srgbClr val="000000">
                    <a:alpha val="43137"/>
                  </a:srgbClr>
                </a:outerShdw>
              </a:effectLst>
            </a:endParaRPr>
          </a:p>
          <a:p>
            <a:r>
              <a:rPr lang="en-US" sz="1800" b="1" spc="300" dirty="0" smtClean="0">
                <a:effectLst>
                  <a:outerShdw blurRad="38100" dist="38100" dir="2700000" algn="tl">
                    <a:srgbClr val="000000">
                      <a:alpha val="43137"/>
                    </a:srgbClr>
                  </a:outerShdw>
                </a:effectLst>
              </a:rPr>
              <a:t>We ran an internal and external temperature sensor. We did this so we would know how well our capsule was insulated. The internal sensor would be used to control our heater and come on at zero degrees Celsius and turn off when it would go back above this temperature. This would be controlled through </a:t>
            </a:r>
            <a:r>
              <a:rPr lang="en-US" sz="1800" b="1" spc="300" dirty="0" err="1" smtClean="0">
                <a:effectLst>
                  <a:outerShdw blurRad="38100" dist="38100" dir="2700000" algn="tl">
                    <a:srgbClr val="000000">
                      <a:alpha val="43137"/>
                    </a:srgbClr>
                  </a:outerShdw>
                </a:effectLst>
              </a:rPr>
              <a:t>picaxe</a:t>
            </a:r>
            <a:r>
              <a:rPr lang="en-US" sz="1800" b="1" spc="300" dirty="0" smtClean="0">
                <a:effectLst>
                  <a:outerShdw blurRad="38100" dist="38100" dir="2700000" algn="tl">
                    <a:srgbClr val="000000">
                      <a:alpha val="43137"/>
                    </a:srgbClr>
                  </a:outerShdw>
                </a:effectLst>
              </a:rPr>
              <a:t>.</a:t>
            </a:r>
            <a:endParaRPr lang="en-US" sz="1800" b="1" spc="300" dirty="0">
              <a:effectLst>
                <a:outerShdw blurRad="38100" dist="38100" dir="2700000" algn="tl">
                  <a:srgbClr val="000000">
                    <a:alpha val="43137"/>
                  </a:srgbClr>
                </a:outerShdw>
              </a:effectLst>
            </a:endParaRPr>
          </a:p>
        </p:txBody>
      </p:sp>
      <p:pic>
        <p:nvPicPr>
          <p:cNvPr id="5" name="Content Placeholder 4" descr="CIMG2173.JPG"/>
          <p:cNvPicPr>
            <a:picLocks noGrp="1" noChangeAspect="1"/>
          </p:cNvPicPr>
          <p:nvPr>
            <p:ph sz="half" idx="1"/>
          </p:nvPr>
        </p:nvPicPr>
        <p:blipFill>
          <a:blip r:embed="rId2" cstate="print">
            <a:clrChange>
              <a:clrFrom>
                <a:srgbClr val="FFFFFF"/>
              </a:clrFrom>
              <a:clrTo>
                <a:srgbClr val="FFFFFF">
                  <a:alpha val="0"/>
                </a:srgbClr>
              </a:clrTo>
            </a:clrChange>
          </a:blip>
          <a:stretch>
            <a:fillRect/>
          </a:stretch>
        </p:blipFill>
        <p:spPr>
          <a:xfrm>
            <a:off x="2209800" y="1752600"/>
            <a:ext cx="4646815" cy="706582"/>
          </a:xfrm>
          <a:prstGeom prst="rect">
            <a:avLst/>
          </a:prstGeom>
        </p:spPr>
      </p:pic>
    </p:spTree>
    <p:extLst>
      <p:ext uri="{BB962C8B-B14F-4D97-AF65-F5344CB8AC3E}">
        <p14:creationId xmlns:p14="http://schemas.microsoft.com/office/powerpoint/2010/main" val="1428614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291253"/>
            <a:ext cx="9022079" cy="1239520"/>
          </a:xfrm>
        </p:spPr>
        <p:txBody>
          <a:bodyPr>
            <a:normAutofit/>
          </a:bodyPr>
          <a:lstStyle/>
          <a:p>
            <a:r>
              <a:rPr lang="en-US" sz="4800" u="sng" dirty="0" smtClean="0"/>
              <a:t>Accelerometer (x/Y) </a:t>
            </a:r>
            <a:endParaRPr lang="en-US" sz="4800" u="sng" dirty="0"/>
          </a:p>
        </p:txBody>
      </p:sp>
      <p:pic>
        <p:nvPicPr>
          <p:cNvPr id="5" name="Content Placeholder 4" descr="CIMG2161.JPG"/>
          <p:cNvPicPr>
            <a:picLocks noGrp="1" noChangeAspect="1"/>
          </p:cNvPicPr>
          <p:nvPr>
            <p:ph sz="half" idx="1"/>
          </p:nvPr>
        </p:nvPicPr>
        <p:blipFill>
          <a:blip r:embed="rId2" cstate="print">
            <a:clrChange>
              <a:clrFrom>
                <a:srgbClr val="FFFFFF"/>
              </a:clrFrom>
              <a:clrTo>
                <a:srgbClr val="FFFFFF">
                  <a:alpha val="0"/>
                </a:srgbClr>
              </a:clrTo>
            </a:clrChange>
          </a:blip>
          <a:stretch>
            <a:fillRect/>
          </a:stretch>
        </p:blipFill>
        <p:spPr>
          <a:xfrm>
            <a:off x="4648200" y="1295400"/>
            <a:ext cx="5106785" cy="2885762"/>
          </a:xfrm>
          <a:prstGeom prst="rect">
            <a:avLst/>
          </a:prstGeom>
        </p:spPr>
      </p:pic>
      <p:sp>
        <p:nvSpPr>
          <p:cNvPr id="8" name="TextBox 7"/>
          <p:cNvSpPr txBox="1"/>
          <p:nvPr/>
        </p:nvSpPr>
        <p:spPr>
          <a:xfrm>
            <a:off x="533400" y="2514600"/>
            <a:ext cx="4848250" cy="3267561"/>
          </a:xfrm>
          <a:prstGeom prst="rect">
            <a:avLst/>
          </a:prstGeom>
          <a:noFill/>
        </p:spPr>
        <p:txBody>
          <a:bodyPr wrap="none" rtlCol="0">
            <a:spAutoFit/>
          </a:bodyPr>
          <a:lstStyle/>
          <a:p>
            <a:pPr>
              <a:lnSpc>
                <a:spcPct val="150000"/>
              </a:lnSpc>
            </a:pPr>
            <a:r>
              <a:rPr lang="en-US" b="1" spc="300" dirty="0" smtClean="0">
                <a:effectLst>
                  <a:outerShdw blurRad="38100" dist="38100" dir="2700000" algn="tl">
                    <a:srgbClr val="000000">
                      <a:alpha val="43137"/>
                    </a:srgbClr>
                  </a:outerShdw>
                </a:effectLst>
              </a:rPr>
              <a:t>Dual axis ±5g sense range</a:t>
            </a:r>
          </a:p>
          <a:p>
            <a:pPr>
              <a:lnSpc>
                <a:spcPct val="150000"/>
              </a:lnSpc>
            </a:pPr>
            <a:r>
              <a:rPr lang="en-US" b="1" spc="300" dirty="0" smtClean="0">
                <a:effectLst>
                  <a:outerShdw blurRad="38100" dist="38100" dir="2700000" algn="tl">
                    <a:srgbClr val="000000">
                      <a:alpha val="43137"/>
                    </a:srgbClr>
                  </a:outerShdw>
                </a:effectLst>
              </a:rPr>
              <a:t>Up to 312mV/g sensitivity</a:t>
            </a:r>
          </a:p>
          <a:p>
            <a:pPr>
              <a:lnSpc>
                <a:spcPct val="150000"/>
              </a:lnSpc>
            </a:pPr>
            <a:r>
              <a:rPr lang="en-US" b="1" spc="300" dirty="0" smtClean="0">
                <a:effectLst>
                  <a:outerShdw blurRad="38100" dist="38100" dir="2700000" algn="tl">
                    <a:srgbClr val="000000">
                      <a:alpha val="43137"/>
                    </a:srgbClr>
                  </a:outerShdw>
                </a:effectLst>
              </a:rPr>
              <a:t>Operating voltage 3 to 5V</a:t>
            </a:r>
          </a:p>
          <a:p>
            <a:pPr>
              <a:lnSpc>
                <a:spcPct val="150000"/>
              </a:lnSpc>
            </a:pPr>
            <a:r>
              <a:rPr lang="en-US" b="1" spc="300" dirty="0" smtClean="0">
                <a:effectLst>
                  <a:outerShdw blurRad="38100" dist="38100" dir="2700000" algn="tl">
                    <a:srgbClr val="000000">
                      <a:alpha val="43137"/>
                    </a:srgbClr>
                  </a:outerShdw>
                </a:effectLst>
              </a:rPr>
              <a:t>Reverse voltage protection</a:t>
            </a:r>
          </a:p>
          <a:p>
            <a:pPr>
              <a:lnSpc>
                <a:spcPct val="150000"/>
              </a:lnSpc>
            </a:pPr>
            <a:r>
              <a:rPr lang="en-US" b="1" spc="300" dirty="0" smtClean="0">
                <a:effectLst>
                  <a:outerShdw blurRad="38100" dist="38100" dir="2700000" algn="tl">
                    <a:srgbClr val="000000">
                      <a:alpha val="43137"/>
                    </a:srgbClr>
                  </a:outerShdw>
                </a:effectLst>
              </a:rPr>
              <a:t>Overvoltage protected up to 14V</a:t>
            </a:r>
          </a:p>
          <a:p>
            <a:pPr>
              <a:lnSpc>
                <a:spcPct val="150000"/>
              </a:lnSpc>
            </a:pPr>
            <a:r>
              <a:rPr lang="en-US" b="1" spc="300" dirty="0" smtClean="0">
                <a:effectLst>
                  <a:outerShdw blurRad="38100" dist="38100" dir="2700000" algn="tl">
                    <a:srgbClr val="000000">
                      <a:alpha val="43137"/>
                    </a:srgbClr>
                  </a:outerShdw>
                </a:effectLst>
              </a:rPr>
              <a:t>Output short protection</a:t>
            </a:r>
          </a:p>
          <a:p>
            <a:pPr>
              <a:lnSpc>
                <a:spcPct val="150000"/>
              </a:lnSpc>
            </a:pPr>
            <a:r>
              <a:rPr lang="en-US" b="1" spc="300" dirty="0" smtClean="0">
                <a:effectLst>
                  <a:outerShdw blurRad="38100" dist="38100" dir="2700000" algn="tl">
                    <a:srgbClr val="000000">
                      <a:alpha val="43137"/>
                    </a:srgbClr>
                  </a:outerShdw>
                </a:effectLst>
              </a:rPr>
              <a:t>Draws under 2mA</a:t>
            </a:r>
          </a:p>
        </p:txBody>
      </p:sp>
    </p:spTree>
    <p:extLst>
      <p:ext uri="{BB962C8B-B14F-4D97-AF65-F5344CB8AC3E}">
        <p14:creationId xmlns:p14="http://schemas.microsoft.com/office/powerpoint/2010/main" val="2562102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291253"/>
            <a:ext cx="9022079" cy="1239520"/>
          </a:xfrm>
        </p:spPr>
        <p:txBody>
          <a:bodyPr>
            <a:normAutofit/>
          </a:bodyPr>
          <a:lstStyle/>
          <a:p>
            <a:r>
              <a:rPr lang="en-US" sz="4800" u="sng" dirty="0" smtClean="0"/>
              <a:t>barometer</a:t>
            </a:r>
            <a:endParaRPr lang="en-US" sz="4800" u="sng" dirty="0"/>
          </a:p>
        </p:txBody>
      </p:sp>
      <p:pic>
        <p:nvPicPr>
          <p:cNvPr id="5" name="Content Placeholder 4" descr="CIMG2161.JPG"/>
          <p:cNvPicPr>
            <a:picLocks noGrp="1" noChangeAspect="1"/>
          </p:cNvPicPr>
          <p:nvPr>
            <p:ph sz="half" idx="1"/>
          </p:nvPr>
        </p:nvPicPr>
        <p:blipFill>
          <a:blip r:embed="rId2" cstate="print">
            <a:clrChange>
              <a:clrFrom>
                <a:srgbClr val="FFFFFF"/>
              </a:clrFrom>
              <a:clrTo>
                <a:srgbClr val="FFFFFF">
                  <a:alpha val="0"/>
                </a:srgbClr>
              </a:clrTo>
            </a:clrChange>
          </a:blip>
          <a:stretch>
            <a:fillRect/>
          </a:stretch>
        </p:blipFill>
        <p:spPr>
          <a:xfrm>
            <a:off x="457200" y="1447800"/>
            <a:ext cx="4181162" cy="4181162"/>
          </a:xfrm>
          <a:prstGeom prst="rect">
            <a:avLst/>
          </a:prstGeom>
        </p:spPr>
      </p:pic>
      <p:sp>
        <p:nvSpPr>
          <p:cNvPr id="8" name="TextBox 7"/>
          <p:cNvSpPr txBox="1"/>
          <p:nvPr/>
        </p:nvSpPr>
        <p:spPr>
          <a:xfrm>
            <a:off x="4495800" y="1828800"/>
            <a:ext cx="4953000" cy="4093428"/>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Pressure range: </a:t>
            </a:r>
          </a:p>
          <a:p>
            <a:r>
              <a:rPr lang="en-US" b="1" dirty="0" smtClean="0">
                <a:effectLst>
                  <a:outerShdw blurRad="38100" dist="38100" dir="2700000" algn="tl">
                    <a:srgbClr val="000000">
                      <a:alpha val="43137"/>
                    </a:srgbClr>
                  </a:outerShdw>
                </a:effectLst>
              </a:rPr>
              <a:t>	300  to 11OOhPa (+9000m to 	500m above sea level) </a:t>
            </a:r>
          </a:p>
          <a:p>
            <a:r>
              <a:rPr lang="en-US" b="1" dirty="0" smtClean="0">
                <a:effectLst>
                  <a:outerShdw blurRad="38100" dist="38100" dir="2700000" algn="tl">
                    <a:srgbClr val="000000">
                      <a:alpha val="43137"/>
                    </a:srgbClr>
                  </a:outerShdw>
                </a:effectLst>
              </a:rPr>
              <a:t>Supply voltage: </a:t>
            </a:r>
          </a:p>
          <a:p>
            <a:r>
              <a:rPr lang="en-US" b="1" dirty="0" smtClean="0">
                <a:effectLst>
                  <a:outerShdw blurRad="38100" dist="38100" dir="2700000" algn="tl">
                    <a:srgbClr val="000000">
                      <a:alpha val="43137"/>
                    </a:srgbClr>
                  </a:outerShdw>
                </a:effectLst>
              </a:rPr>
              <a:t>	1.8 ..... 3.6v (V0o4) </a:t>
            </a:r>
          </a:p>
          <a:p>
            <a:r>
              <a:rPr lang="en-US" b="1" dirty="0" smtClean="0">
                <a:effectLst>
                  <a:outerShdw blurRad="38100" dist="38100" dir="2700000" algn="tl">
                    <a:srgbClr val="000000">
                      <a:alpha val="43137"/>
                    </a:srgbClr>
                  </a:outerShdw>
                </a:effectLst>
              </a:rPr>
              <a:t>	1.62V ...3.6V (</a:t>
            </a:r>
            <a:r>
              <a:rPr lang="en-US" b="1" dirty="0" err="1" smtClean="0">
                <a:effectLst>
                  <a:outerShdw blurRad="38100" dist="38100" dir="2700000" algn="tl">
                    <a:srgbClr val="000000">
                      <a:alpha val="43137"/>
                    </a:srgbClr>
                  </a:outerShdw>
                </a:effectLst>
              </a:rPr>
              <a:t>VDoo</a:t>
            </a:r>
            <a:r>
              <a:rPr lang="en-US" b="1" dirty="0" smtClean="0">
                <a:effectLst>
                  <a:outerShdw blurRad="38100" dist="38100" dir="2700000" algn="tl">
                    <a:srgbClr val="000000">
                      <a:alpha val="43137"/>
                    </a:srgbClr>
                  </a:outerShdw>
                </a:effectLst>
              </a:rPr>
              <a:t>) </a:t>
            </a:r>
          </a:p>
          <a:p>
            <a:r>
              <a:rPr lang="en-US" b="1" dirty="0" smtClean="0">
                <a:effectLst>
                  <a:outerShdw blurRad="38100" dist="38100" dir="2700000" algn="tl">
                    <a:srgbClr val="000000">
                      <a:alpha val="43137"/>
                    </a:srgbClr>
                  </a:outerShdw>
                </a:effectLst>
              </a:rPr>
              <a:t>Dimensions: </a:t>
            </a:r>
          </a:p>
          <a:p>
            <a:r>
              <a:rPr lang="en-US" b="1" dirty="0" smtClean="0">
                <a:effectLst>
                  <a:outerShdw blurRad="38100" dist="38100" dir="2700000" algn="tl">
                    <a:srgbClr val="000000">
                      <a:alpha val="43137"/>
                    </a:srgbClr>
                  </a:outerShdw>
                </a:effectLst>
              </a:rPr>
              <a:t>	5.0mm L x 5.0mm W x 1.2mm  H </a:t>
            </a:r>
          </a:p>
          <a:p>
            <a:r>
              <a:rPr lang="en-US" b="1" dirty="0" smtClean="0">
                <a:effectLst>
                  <a:outerShdw blurRad="38100" dist="38100" dir="2700000" algn="tl">
                    <a:srgbClr val="000000">
                      <a:alpha val="43137"/>
                    </a:srgbClr>
                  </a:outerShdw>
                </a:effectLst>
              </a:rPr>
              <a:t>Low power: </a:t>
            </a:r>
          </a:p>
          <a:p>
            <a:r>
              <a:rPr lang="en-US" b="1" dirty="0" smtClean="0">
                <a:effectLst>
                  <a:outerShdw blurRad="38100" dist="38100" dir="2700000" algn="tl">
                    <a:srgbClr val="000000">
                      <a:alpha val="43137"/>
                    </a:srgbClr>
                  </a:outerShdw>
                </a:effectLst>
              </a:rPr>
              <a:t>	5pA at 1 sample /sec. </a:t>
            </a:r>
          </a:p>
          <a:p>
            <a:r>
              <a:rPr lang="en-US" b="1" dirty="0" smtClean="0">
                <a:effectLst>
                  <a:outerShdw blurRad="38100" dist="38100" dir="2700000" algn="tl">
                    <a:srgbClr val="000000">
                      <a:alpha val="43137"/>
                    </a:srgbClr>
                  </a:outerShdw>
                </a:effectLst>
              </a:rPr>
              <a:t>Power </a:t>
            </a:r>
            <a:r>
              <a:rPr lang="en-US" b="1" dirty="0" smtClean="0">
                <a:effectLst>
                  <a:outerShdw blurRad="38100" dist="38100" dir="2700000" algn="tl">
                    <a:srgbClr val="000000">
                      <a:alpha val="43137"/>
                    </a:srgbClr>
                  </a:outerShdw>
                </a:effectLst>
              </a:rPr>
              <a:t>mode </a:t>
            </a:r>
          </a:p>
          <a:p>
            <a:r>
              <a:rPr lang="en-US" b="1" dirty="0" smtClean="0">
                <a:effectLst>
                  <a:outerShdw blurRad="38100" dist="38100" dir="2700000" algn="tl">
                    <a:srgbClr val="000000">
                      <a:alpha val="43137"/>
                    </a:srgbClr>
                  </a:outerShdw>
                </a:effectLst>
              </a:rPr>
              <a:t>	0.O3hPa (0.25m </a:t>
            </a:r>
          </a:p>
          <a:p>
            <a:r>
              <a:rPr lang="en-US" b="1" dirty="0" smtClean="0">
                <a:effectLst>
                  <a:outerShdw blurRad="38100" dist="38100" dir="2700000" algn="tl">
                    <a:srgbClr val="000000">
                      <a:alpha val="43137"/>
                    </a:srgbClr>
                  </a:outerShdw>
                </a:effectLst>
              </a:rPr>
              <a:t>I2C interface </a:t>
            </a:r>
          </a:p>
        </p:txBody>
      </p:sp>
    </p:spTree>
    <p:extLst>
      <p:ext uri="{BB962C8B-B14F-4D97-AF65-F5344CB8AC3E}">
        <p14:creationId xmlns:p14="http://schemas.microsoft.com/office/powerpoint/2010/main" val="2562102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09600"/>
            <a:ext cx="3309144" cy="1239520"/>
          </a:xfrm>
        </p:spPr>
        <p:txBody>
          <a:bodyPr>
            <a:normAutofit/>
          </a:bodyPr>
          <a:lstStyle/>
          <a:p>
            <a:pPr algn="ctr"/>
            <a:r>
              <a:rPr lang="en-US" sz="6000" u="sng" dirty="0" smtClean="0"/>
              <a:t>Heater:</a:t>
            </a:r>
            <a:endParaRPr lang="en-US" sz="6000" u="sng" dirty="0"/>
          </a:p>
        </p:txBody>
      </p:sp>
      <p:sp>
        <p:nvSpPr>
          <p:cNvPr id="4" name="Text Placeholder 3"/>
          <p:cNvSpPr>
            <a:spLocks noGrp="1"/>
          </p:cNvSpPr>
          <p:nvPr>
            <p:ph type="body" idx="2"/>
          </p:nvPr>
        </p:nvSpPr>
        <p:spPr>
          <a:xfrm>
            <a:off x="502921" y="2609425"/>
            <a:ext cx="3992880" cy="3486575"/>
          </a:xfrm>
        </p:spPr>
        <p:txBody>
          <a:bodyPr>
            <a:normAutofit/>
          </a:bodyPr>
          <a:lstStyle/>
          <a:p>
            <a:r>
              <a:rPr lang="en-US" sz="2400" b="1" dirty="0" smtClean="0">
                <a:effectLst>
                  <a:outerShdw blurRad="38100" dist="38100" dir="2700000" algn="tl">
                    <a:srgbClr val="000000">
                      <a:alpha val="43137"/>
                    </a:srgbClr>
                  </a:outerShdw>
                </a:effectLst>
              </a:rPr>
              <a:t>Materials:     </a:t>
            </a:r>
          </a:p>
          <a:p>
            <a:r>
              <a:rPr lang="en-US" sz="2400" b="1" dirty="0" smtClean="0">
                <a:effectLst>
                  <a:outerShdw blurRad="38100" dist="38100" dir="2700000" algn="tl">
                    <a:srgbClr val="000000">
                      <a:alpha val="43137"/>
                    </a:srgbClr>
                  </a:outerShdw>
                </a:effectLst>
              </a:rPr>
              <a:t>*2 ceramic resistors</a:t>
            </a:r>
          </a:p>
          <a:p>
            <a:r>
              <a:rPr lang="en-US" sz="2400" b="1" dirty="0" smtClean="0">
                <a:effectLst>
                  <a:outerShdw blurRad="38100" dist="38100" dir="2700000" algn="tl">
                    <a:srgbClr val="000000">
                      <a:alpha val="43137"/>
                    </a:srgbClr>
                  </a:outerShdw>
                </a:effectLst>
              </a:rPr>
              <a:t>*Fuse(2amp)</a:t>
            </a:r>
          </a:p>
          <a:p>
            <a:r>
              <a:rPr lang="en-US" sz="2400" b="1" dirty="0" smtClean="0">
                <a:effectLst>
                  <a:outerShdw blurRad="38100" dist="38100" dir="2700000" algn="tl">
                    <a:srgbClr val="000000">
                      <a:alpha val="43137"/>
                    </a:srgbClr>
                  </a:outerShdw>
                </a:effectLst>
              </a:rPr>
              <a:t>*10K resistor</a:t>
            </a:r>
          </a:p>
          <a:p>
            <a:r>
              <a:rPr lang="en-US" sz="2400" b="1" dirty="0" smtClean="0">
                <a:effectLst>
                  <a:outerShdw blurRad="38100" dist="38100" dir="2700000" algn="tl">
                    <a:srgbClr val="000000">
                      <a:alpha val="43137"/>
                    </a:srgbClr>
                  </a:outerShdw>
                </a:effectLst>
              </a:rPr>
              <a:t>*Transistor (2N2222)</a:t>
            </a:r>
          </a:p>
          <a:p>
            <a:r>
              <a:rPr lang="en-US" sz="2400" b="1" dirty="0" smtClean="0">
                <a:effectLst>
                  <a:outerShdw blurRad="38100" dist="38100" dir="2700000" algn="tl">
                    <a:srgbClr val="000000">
                      <a:alpha val="43137"/>
                    </a:srgbClr>
                  </a:outerShdw>
                </a:effectLst>
              </a:rPr>
              <a:t>                                     </a:t>
            </a:r>
            <a:endParaRPr lang="en-US" sz="2400" b="1" dirty="0">
              <a:effectLst>
                <a:outerShdw blurRad="38100" dist="38100" dir="2700000" algn="tl">
                  <a:srgbClr val="000000">
                    <a:alpha val="43137"/>
                  </a:srgbClr>
                </a:outerShdw>
              </a:effectLst>
            </a:endParaRPr>
          </a:p>
        </p:txBody>
      </p:sp>
      <p:pic>
        <p:nvPicPr>
          <p:cNvPr id="5" name="Content Placeholder 4" descr="CIMG2164.JPG"/>
          <p:cNvPicPr>
            <a:picLocks noGrp="1" noChangeAspect="1"/>
          </p:cNvPicPr>
          <p:nvPr>
            <p:ph sz="half" idx="1"/>
          </p:nvPr>
        </p:nvPicPr>
        <p:blipFill>
          <a:blip r:embed="rId2" cstate="print">
            <a:clrChange>
              <a:clrFrom>
                <a:srgbClr val="FFFFFF"/>
              </a:clrFrom>
              <a:clrTo>
                <a:srgbClr val="FFFFFF">
                  <a:alpha val="0"/>
                </a:srgbClr>
              </a:clrTo>
            </a:clrChange>
          </a:blip>
          <a:stretch>
            <a:fillRect/>
          </a:stretch>
        </p:blipFill>
        <p:spPr>
          <a:xfrm rot="5400000">
            <a:off x="4876800" y="2667000"/>
            <a:ext cx="4191000" cy="3124200"/>
          </a:xfrm>
          <a:prstGeom prst="rect">
            <a:avLst/>
          </a:prstGeom>
        </p:spPr>
      </p:pic>
    </p:spTree>
    <p:extLst>
      <p:ext uri="{BB962C8B-B14F-4D97-AF65-F5344CB8AC3E}">
        <p14:creationId xmlns:p14="http://schemas.microsoft.com/office/powerpoint/2010/main" val="31697958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Moonlight</Template>
  <TotalTime>931</TotalTime>
  <Words>377</Words>
  <Application>Microsoft Office PowerPoint</Application>
  <PresentationFormat>Custom</PresentationFormat>
  <Paragraphs>74</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Trek</vt:lpstr>
      <vt:lpstr>Weather Balloon Project ECE 298</vt:lpstr>
      <vt:lpstr>The Capsule </vt:lpstr>
      <vt:lpstr>PICAXE Data Logger</vt:lpstr>
      <vt:lpstr>Sensors </vt:lpstr>
      <vt:lpstr>Extras </vt:lpstr>
      <vt:lpstr>Temperature Sensors</vt:lpstr>
      <vt:lpstr>Accelerometer (x/Y) </vt:lpstr>
      <vt:lpstr>barometer</vt:lpstr>
      <vt:lpstr>Heater:</vt:lpstr>
      <vt:lpstr>PowerPoint Presentation</vt:lpstr>
      <vt:lpstr>PowerPoint Presentation</vt:lpstr>
      <vt:lpstr>GoPro HD Hero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Weather Balloon Project ECE 298</dc:title>
  <dc:creator>TJ Sullivan</dc:creator>
  <cp:lastModifiedBy>tssulliv</cp:lastModifiedBy>
  <cp:revision>74</cp:revision>
  <dcterms:created xsi:type="dcterms:W3CDTF">2012-03-27T14:04:02Z</dcterms:created>
  <dcterms:modified xsi:type="dcterms:W3CDTF">2012-04-10T21:36:09Z</dcterms:modified>
</cp:coreProperties>
</file>